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custom-properties+xml" PartName="/docProps/custom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custom-properties" Target="docProps/custom.xml"/><Relationship Id="rId2" Type="http://schemas.openxmlformats.org/package/2006/relationships/metadata/core-properties" Target="docProps/core.xml"/><Relationship Id="rId3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</p:sldIdLst>
  <p:sldSz cy="5143500" cx="9144000"/>
  <p:notesSz cx="9144000" cy="5143500"/>
  <p:embeddedFontLst>
    <p:embeddedFont>
      <p:font typeface="Fira Sans"/>
      <p:regular r:id="rId10"/>
      <p:bold r:id="rId11"/>
      <p:italic r:id="rId12"/>
      <p:boldItalic r:id="rId1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  <p:ext uri="GoogleSlidesCustomDataVersion2">
      <go:slidesCustomData xmlns:go="http://customooxmlschemas.google.com/" r:id="rId14" roundtripDataSignature="AMtx7mg/FZu1NwwaPbaKN5C3kbdWbmDhY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880" orient="horz"/>
        <p:guide pos="216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FiraSans-bold.fntdata"/><Relationship Id="rId10" Type="http://schemas.openxmlformats.org/officeDocument/2006/relationships/font" Target="fonts/FiraSans-regular.fntdata"/><Relationship Id="rId13" Type="http://schemas.openxmlformats.org/officeDocument/2006/relationships/font" Target="fonts/FiraSans-boldItalic.fntdata"/><Relationship Id="rId12" Type="http://schemas.openxmlformats.org/officeDocument/2006/relationships/font" Target="fonts/FiraSans-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customschemas.google.com/relationships/presentationmetadata" Target="meta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524300" y="385750"/>
            <a:ext cx="6096300" cy="19288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914400" y="2443150"/>
            <a:ext cx="7315200" cy="231457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1:notes"/>
          <p:cNvSpPr txBox="1"/>
          <p:nvPr>
            <p:ph idx="1" type="body"/>
          </p:nvPr>
        </p:nvSpPr>
        <p:spPr>
          <a:xfrm>
            <a:off x="914400" y="2443150"/>
            <a:ext cx="7315200" cy="2314575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1" name="Google Shape;41;p1:notes"/>
          <p:cNvSpPr/>
          <p:nvPr>
            <p:ph idx="2" type="sldImg"/>
          </p:nvPr>
        </p:nvSpPr>
        <p:spPr>
          <a:xfrm>
            <a:off x="1524300" y="385750"/>
            <a:ext cx="6096300" cy="19288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2:notes"/>
          <p:cNvSpPr txBox="1"/>
          <p:nvPr>
            <p:ph idx="1" type="body"/>
          </p:nvPr>
        </p:nvSpPr>
        <p:spPr>
          <a:xfrm>
            <a:off x="914400" y="2443150"/>
            <a:ext cx="7315200" cy="2314575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" name="Google Shape;46;p2:notes"/>
          <p:cNvSpPr/>
          <p:nvPr>
            <p:ph idx="2" type="sldImg"/>
          </p:nvPr>
        </p:nvSpPr>
        <p:spPr>
          <a:xfrm>
            <a:off x="1524300" y="385750"/>
            <a:ext cx="6096300" cy="19288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3:notes"/>
          <p:cNvSpPr txBox="1"/>
          <p:nvPr>
            <p:ph idx="1" type="body"/>
          </p:nvPr>
        </p:nvSpPr>
        <p:spPr>
          <a:xfrm>
            <a:off x="914400" y="2443150"/>
            <a:ext cx="7315200" cy="2314575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3" name="Google Shape;63;p3:notes"/>
          <p:cNvSpPr/>
          <p:nvPr>
            <p:ph idx="2" type="sldImg"/>
          </p:nvPr>
        </p:nvSpPr>
        <p:spPr>
          <a:xfrm>
            <a:off x="1524300" y="385750"/>
            <a:ext cx="6096300" cy="19288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4:notes"/>
          <p:cNvSpPr txBox="1"/>
          <p:nvPr>
            <p:ph idx="1" type="body"/>
          </p:nvPr>
        </p:nvSpPr>
        <p:spPr>
          <a:xfrm>
            <a:off x="914400" y="2443150"/>
            <a:ext cx="7315200" cy="2314575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6" name="Google Shape;76;p4:notes"/>
          <p:cNvSpPr/>
          <p:nvPr>
            <p:ph idx="2" type="sldImg"/>
          </p:nvPr>
        </p:nvSpPr>
        <p:spPr>
          <a:xfrm>
            <a:off x="1524300" y="385750"/>
            <a:ext cx="6096300" cy="19288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obj">
  <p:cSld name="OBJECT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6"/>
          <p:cNvSpPr txBox="1"/>
          <p:nvPr>
            <p:ph type="title"/>
          </p:nvPr>
        </p:nvSpPr>
        <p:spPr>
          <a:xfrm>
            <a:off x="723087" y="950417"/>
            <a:ext cx="4355465" cy="46164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5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6"/>
          <p:cNvSpPr txBox="1"/>
          <p:nvPr>
            <p:ph idx="11" type="ftr"/>
          </p:nvPr>
        </p:nvSpPr>
        <p:spPr>
          <a:xfrm>
            <a:off x="3108960" y="4783455"/>
            <a:ext cx="2926080" cy="2571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" name="Google Shape;14;p6"/>
          <p:cNvSpPr txBox="1"/>
          <p:nvPr>
            <p:ph idx="10" type="dt"/>
          </p:nvPr>
        </p:nvSpPr>
        <p:spPr>
          <a:xfrm>
            <a:off x="457200" y="4783455"/>
            <a:ext cx="2103120" cy="2571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6"/>
          <p:cNvSpPr txBox="1"/>
          <p:nvPr>
            <p:ph idx="12" type="sldNum"/>
          </p:nvPr>
        </p:nvSpPr>
        <p:spPr>
          <a:xfrm>
            <a:off x="6583680" y="4783455"/>
            <a:ext cx="2103120" cy="2571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1pPr>
            <a:lvl2pPr indent="0" lvl="1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2pPr>
            <a:lvl3pPr indent="0" lvl="2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3pPr>
            <a:lvl4pPr indent="0" lvl="3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4pPr>
            <a:lvl5pPr indent="0" lvl="4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5pPr>
            <a:lvl6pPr indent="0" lvl="5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6pPr>
            <a:lvl7pPr indent="0" lvl="6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7pPr>
            <a:lvl8pPr indent="0" lvl="7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8pPr>
            <a:lvl9pPr indent="0" lvl="8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>
  <p:cSld name="Title and Content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7"/>
          <p:cNvSpPr txBox="1"/>
          <p:nvPr>
            <p:ph type="title"/>
          </p:nvPr>
        </p:nvSpPr>
        <p:spPr>
          <a:xfrm>
            <a:off x="723087" y="950417"/>
            <a:ext cx="4355465" cy="46164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5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" name="Google Shape;18;p7"/>
          <p:cNvSpPr txBox="1"/>
          <p:nvPr>
            <p:ph idx="1" type="body"/>
          </p:nvPr>
        </p:nvSpPr>
        <p:spPr>
          <a:xfrm>
            <a:off x="631951" y="1672590"/>
            <a:ext cx="5175250" cy="1905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5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7"/>
          <p:cNvSpPr txBox="1"/>
          <p:nvPr>
            <p:ph idx="11" type="ftr"/>
          </p:nvPr>
        </p:nvSpPr>
        <p:spPr>
          <a:xfrm>
            <a:off x="3108960" y="4783455"/>
            <a:ext cx="2926080" cy="2571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7"/>
          <p:cNvSpPr txBox="1"/>
          <p:nvPr>
            <p:ph idx="10" type="dt"/>
          </p:nvPr>
        </p:nvSpPr>
        <p:spPr>
          <a:xfrm>
            <a:off x="457200" y="4783455"/>
            <a:ext cx="2103120" cy="2571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7"/>
          <p:cNvSpPr txBox="1"/>
          <p:nvPr>
            <p:ph idx="12" type="sldNum"/>
          </p:nvPr>
        </p:nvSpPr>
        <p:spPr>
          <a:xfrm>
            <a:off x="6583680" y="4783455"/>
            <a:ext cx="2103120" cy="2571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1pPr>
            <a:lvl2pPr indent="0" lvl="1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2pPr>
            <a:lvl3pPr indent="0" lvl="2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3pPr>
            <a:lvl4pPr indent="0" lvl="3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4pPr>
            <a:lvl5pPr indent="0" lvl="4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5pPr>
            <a:lvl6pPr indent="0" lvl="5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6pPr>
            <a:lvl7pPr indent="0" lvl="6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7pPr>
            <a:lvl8pPr indent="0" lvl="7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8pPr>
            <a:lvl9pPr indent="0" lvl="8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>
  <p:cSld name="Title Slide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8"/>
          <p:cNvSpPr txBox="1"/>
          <p:nvPr>
            <p:ph type="ctrTitle"/>
          </p:nvPr>
        </p:nvSpPr>
        <p:spPr>
          <a:xfrm>
            <a:off x="685800" y="1594485"/>
            <a:ext cx="7772400" cy="108013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5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4" name="Google Shape;24;p8"/>
          <p:cNvSpPr txBox="1"/>
          <p:nvPr>
            <p:ph idx="1" type="subTitle"/>
          </p:nvPr>
        </p:nvSpPr>
        <p:spPr>
          <a:xfrm>
            <a:off x="1371600" y="2880360"/>
            <a:ext cx="6400800" cy="12858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5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8"/>
          <p:cNvSpPr txBox="1"/>
          <p:nvPr>
            <p:ph idx="11" type="ftr"/>
          </p:nvPr>
        </p:nvSpPr>
        <p:spPr>
          <a:xfrm>
            <a:off x="3108960" y="4783455"/>
            <a:ext cx="2926080" cy="2571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8"/>
          <p:cNvSpPr txBox="1"/>
          <p:nvPr>
            <p:ph idx="10" type="dt"/>
          </p:nvPr>
        </p:nvSpPr>
        <p:spPr>
          <a:xfrm>
            <a:off x="457200" y="4783455"/>
            <a:ext cx="2103120" cy="2571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8"/>
          <p:cNvSpPr txBox="1"/>
          <p:nvPr>
            <p:ph idx="12" type="sldNum"/>
          </p:nvPr>
        </p:nvSpPr>
        <p:spPr>
          <a:xfrm>
            <a:off x="6583680" y="4783455"/>
            <a:ext cx="2103120" cy="2571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1pPr>
            <a:lvl2pPr indent="0" lvl="1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2pPr>
            <a:lvl3pPr indent="0" lvl="2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3pPr>
            <a:lvl4pPr indent="0" lvl="3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4pPr>
            <a:lvl5pPr indent="0" lvl="4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5pPr>
            <a:lvl6pPr indent="0" lvl="5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6pPr>
            <a:lvl7pPr indent="0" lvl="6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7pPr>
            <a:lvl8pPr indent="0" lvl="7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8pPr>
            <a:lvl9pPr indent="0" lvl="8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>
  <p:cSld name="Two Conten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9"/>
          <p:cNvSpPr txBox="1"/>
          <p:nvPr>
            <p:ph type="title"/>
          </p:nvPr>
        </p:nvSpPr>
        <p:spPr>
          <a:xfrm>
            <a:off x="723087" y="950417"/>
            <a:ext cx="4355465" cy="46164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5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" name="Google Shape;30;p9"/>
          <p:cNvSpPr txBox="1"/>
          <p:nvPr>
            <p:ph idx="1" type="body"/>
          </p:nvPr>
        </p:nvSpPr>
        <p:spPr>
          <a:xfrm>
            <a:off x="457200" y="1183005"/>
            <a:ext cx="3977640" cy="339471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9"/>
          <p:cNvSpPr txBox="1"/>
          <p:nvPr>
            <p:ph idx="2" type="body"/>
          </p:nvPr>
        </p:nvSpPr>
        <p:spPr>
          <a:xfrm>
            <a:off x="4709160" y="1183005"/>
            <a:ext cx="3977640" cy="339471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9"/>
          <p:cNvSpPr txBox="1"/>
          <p:nvPr>
            <p:ph idx="11" type="ftr"/>
          </p:nvPr>
        </p:nvSpPr>
        <p:spPr>
          <a:xfrm>
            <a:off x="3108960" y="4783455"/>
            <a:ext cx="2926080" cy="2571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" name="Google Shape;33;p9"/>
          <p:cNvSpPr txBox="1"/>
          <p:nvPr>
            <p:ph idx="10" type="dt"/>
          </p:nvPr>
        </p:nvSpPr>
        <p:spPr>
          <a:xfrm>
            <a:off x="457200" y="4783455"/>
            <a:ext cx="2103120" cy="2571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9"/>
          <p:cNvSpPr txBox="1"/>
          <p:nvPr>
            <p:ph idx="12" type="sldNum"/>
          </p:nvPr>
        </p:nvSpPr>
        <p:spPr>
          <a:xfrm>
            <a:off x="6583680" y="4783455"/>
            <a:ext cx="2103120" cy="2571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1pPr>
            <a:lvl2pPr indent="0" lvl="1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2pPr>
            <a:lvl3pPr indent="0" lvl="2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3pPr>
            <a:lvl4pPr indent="0" lvl="3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4pPr>
            <a:lvl5pPr indent="0" lvl="4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5pPr>
            <a:lvl6pPr indent="0" lvl="5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6pPr>
            <a:lvl7pPr indent="0" lvl="6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7pPr>
            <a:lvl8pPr indent="0" lvl="7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8pPr>
            <a:lvl9pPr indent="0" lvl="8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>
  <p:cSld name="Blank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10"/>
          <p:cNvSpPr txBox="1"/>
          <p:nvPr>
            <p:ph idx="11" type="ftr"/>
          </p:nvPr>
        </p:nvSpPr>
        <p:spPr>
          <a:xfrm>
            <a:off x="3108960" y="4783455"/>
            <a:ext cx="2926080" cy="2571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7" name="Google Shape;37;p10"/>
          <p:cNvSpPr txBox="1"/>
          <p:nvPr>
            <p:ph idx="10" type="dt"/>
          </p:nvPr>
        </p:nvSpPr>
        <p:spPr>
          <a:xfrm>
            <a:off x="457200" y="4783455"/>
            <a:ext cx="2103120" cy="2571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10"/>
          <p:cNvSpPr txBox="1"/>
          <p:nvPr>
            <p:ph idx="12" type="sldNum"/>
          </p:nvPr>
        </p:nvSpPr>
        <p:spPr>
          <a:xfrm>
            <a:off x="6583680" y="4783455"/>
            <a:ext cx="2103120" cy="2571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1pPr>
            <a:lvl2pPr indent="0" lvl="1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2pPr>
            <a:lvl3pPr indent="0" lvl="2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3pPr>
            <a:lvl4pPr indent="0" lvl="3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4pPr>
            <a:lvl5pPr indent="0" lvl="4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5pPr>
            <a:lvl6pPr indent="0" lvl="5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6pPr>
            <a:lvl7pPr indent="0" lvl="6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7pPr>
            <a:lvl8pPr indent="0" lvl="7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8pPr>
            <a:lvl9pPr indent="0" lvl="8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5"/>
          <p:cNvSpPr txBox="1"/>
          <p:nvPr>
            <p:ph type="title"/>
          </p:nvPr>
        </p:nvSpPr>
        <p:spPr>
          <a:xfrm>
            <a:off x="723087" y="950417"/>
            <a:ext cx="4355465" cy="46164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5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5"/>
          <p:cNvSpPr txBox="1"/>
          <p:nvPr>
            <p:ph idx="1" type="body"/>
          </p:nvPr>
        </p:nvSpPr>
        <p:spPr>
          <a:xfrm>
            <a:off x="631951" y="1672590"/>
            <a:ext cx="5175250" cy="1905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5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5"/>
          <p:cNvSpPr txBox="1"/>
          <p:nvPr>
            <p:ph idx="11" type="ftr"/>
          </p:nvPr>
        </p:nvSpPr>
        <p:spPr>
          <a:xfrm>
            <a:off x="3108960" y="4783455"/>
            <a:ext cx="2926080" cy="2571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rgbClr val="888888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9" name="Google Shape;9;p5"/>
          <p:cNvSpPr txBox="1"/>
          <p:nvPr>
            <p:ph idx="10" type="dt"/>
          </p:nvPr>
        </p:nvSpPr>
        <p:spPr>
          <a:xfrm>
            <a:off x="457200" y="4783455"/>
            <a:ext cx="2103120" cy="2571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rgbClr val="888888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0" name="Google Shape;10;p5"/>
          <p:cNvSpPr txBox="1"/>
          <p:nvPr>
            <p:ph idx="12" type="sldNum"/>
          </p:nvPr>
        </p:nvSpPr>
        <p:spPr>
          <a:xfrm>
            <a:off x="6583680" y="4783455"/>
            <a:ext cx="2103120" cy="2571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</a:defRPr>
            </a:lvl1pPr>
            <a:lvl2pPr indent="0" lvl="1" algn="r">
              <a:spcBef>
                <a:spcPts val="0"/>
              </a:spcBef>
              <a:buNone/>
              <a:defRPr sz="1800">
                <a:solidFill>
                  <a:srgbClr val="888888"/>
                </a:solidFill>
              </a:defRPr>
            </a:lvl2pPr>
            <a:lvl3pPr indent="0" lvl="2" algn="r">
              <a:spcBef>
                <a:spcPts val="0"/>
              </a:spcBef>
              <a:buNone/>
              <a:defRPr sz="1800">
                <a:solidFill>
                  <a:srgbClr val="888888"/>
                </a:solidFill>
              </a:defRPr>
            </a:lvl3pPr>
            <a:lvl4pPr indent="0" lvl="3" algn="r">
              <a:spcBef>
                <a:spcPts val="0"/>
              </a:spcBef>
              <a:buNone/>
              <a:defRPr sz="1800">
                <a:solidFill>
                  <a:srgbClr val="888888"/>
                </a:solidFill>
              </a:defRPr>
            </a:lvl4pPr>
            <a:lvl5pPr indent="0" lvl="4" algn="r">
              <a:spcBef>
                <a:spcPts val="0"/>
              </a:spcBef>
              <a:buNone/>
              <a:defRPr sz="1800">
                <a:solidFill>
                  <a:srgbClr val="888888"/>
                </a:solidFill>
              </a:defRPr>
            </a:lvl5pPr>
            <a:lvl6pPr indent="0" lvl="5" algn="r">
              <a:spcBef>
                <a:spcPts val="0"/>
              </a:spcBef>
              <a:buNone/>
              <a:defRPr sz="1800">
                <a:solidFill>
                  <a:srgbClr val="888888"/>
                </a:solidFill>
              </a:defRPr>
            </a:lvl6pPr>
            <a:lvl7pPr indent="0" lvl="6" algn="r">
              <a:spcBef>
                <a:spcPts val="0"/>
              </a:spcBef>
              <a:buNone/>
              <a:defRPr sz="1800">
                <a:solidFill>
                  <a:srgbClr val="888888"/>
                </a:solidFill>
              </a:defRPr>
            </a:lvl7pPr>
            <a:lvl8pPr indent="0" lvl="7" algn="r">
              <a:spcBef>
                <a:spcPts val="0"/>
              </a:spcBef>
              <a:buNone/>
              <a:defRPr sz="1800">
                <a:solidFill>
                  <a:srgbClr val="888888"/>
                </a:solidFill>
              </a:defRPr>
            </a:lvl8pPr>
            <a:lvl9pPr indent="0" lvl="8" algn="r">
              <a:spcBef>
                <a:spcPts val="0"/>
              </a:spcBef>
              <a:buNone/>
              <a:defRPr sz="1800">
                <a:solidFill>
                  <a:srgbClr val="888888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3.jpg"/><Relationship Id="rId4" Type="http://schemas.openxmlformats.org/officeDocument/2006/relationships/image" Target="../media/image2.png"/><Relationship Id="rId5" Type="http://schemas.openxmlformats.org/officeDocument/2006/relationships/image" Target="../media/image8.png"/><Relationship Id="rId6" Type="http://schemas.openxmlformats.org/officeDocument/2006/relationships/image" Target="../media/image6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Relationship Id="rId4" Type="http://schemas.openxmlformats.org/officeDocument/2006/relationships/image" Target="../media/image5.png"/><Relationship Id="rId5" Type="http://schemas.openxmlformats.org/officeDocument/2006/relationships/image" Target="../media/image7.jpg"/><Relationship Id="rId6" Type="http://schemas.openxmlformats.org/officeDocument/2006/relationships/image" Target="../media/image1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0.png"/><Relationship Id="rId4" Type="http://schemas.openxmlformats.org/officeDocument/2006/relationships/image" Target="../media/image12.png"/><Relationship Id="rId5" Type="http://schemas.openxmlformats.org/officeDocument/2006/relationships/image" Target="../media/image4.png"/><Relationship Id="rId6" Type="http://schemas.openxmlformats.org/officeDocument/2006/relationships/image" Target="../media/image3.png"/><Relationship Id="rId7" Type="http://schemas.openxmlformats.org/officeDocument/2006/relationships/image" Target="../media/image7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1"/>
          <p:cNvSpPr txBox="1"/>
          <p:nvPr>
            <p:ph type="title"/>
          </p:nvPr>
        </p:nvSpPr>
        <p:spPr>
          <a:xfrm>
            <a:off x="1064463" y="2070861"/>
            <a:ext cx="7009130" cy="406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050">
            <a:spAutoFit/>
          </a:bodyPr>
          <a:lstStyle/>
          <a:p>
            <a:pPr indent="0" lvl="0" marL="12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lang="en-US" sz="2500">
                <a:latin typeface="Arial"/>
                <a:ea typeface="Arial"/>
                <a:cs typeface="Arial"/>
                <a:sym typeface="Arial"/>
              </a:rPr>
              <a:t>Please make a copy of these slides before editing</a:t>
            </a:r>
            <a:endParaRPr sz="2500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" name="Google Shape;48;p2"/>
          <p:cNvGrpSpPr/>
          <p:nvPr/>
        </p:nvGrpSpPr>
        <p:grpSpPr>
          <a:xfrm>
            <a:off x="967549" y="1573294"/>
            <a:ext cx="8176937" cy="3570604"/>
            <a:chOff x="967549" y="1573294"/>
            <a:chExt cx="8176937" cy="3570604"/>
          </a:xfrm>
        </p:grpSpPr>
        <p:sp>
          <p:nvSpPr>
            <p:cNvPr id="49" name="Google Shape;49;p2"/>
            <p:cNvSpPr/>
            <p:nvPr/>
          </p:nvSpPr>
          <p:spPr>
            <a:xfrm>
              <a:off x="4514701" y="1573294"/>
              <a:ext cx="4629785" cy="3570604"/>
            </a:xfrm>
            <a:custGeom>
              <a:rect b="b" l="l" r="r" t="t"/>
              <a:pathLst>
                <a:path extrusionOk="0" h="3570604" w="4629784">
                  <a:moveTo>
                    <a:pt x="4629298" y="0"/>
                  </a:moveTo>
                  <a:lnTo>
                    <a:pt x="0" y="3570204"/>
                  </a:lnTo>
                  <a:lnTo>
                    <a:pt x="4629298" y="3570204"/>
                  </a:lnTo>
                  <a:lnTo>
                    <a:pt x="4629298" y="0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50" name="Google Shape;50;p2"/>
            <p:cNvSpPr/>
            <p:nvPr/>
          </p:nvSpPr>
          <p:spPr>
            <a:xfrm>
              <a:off x="4514701" y="1573294"/>
              <a:ext cx="4629785" cy="3570604"/>
            </a:xfrm>
            <a:custGeom>
              <a:rect b="b" l="l" r="r" t="t"/>
              <a:pathLst>
                <a:path extrusionOk="0" h="3570604" w="4629784">
                  <a:moveTo>
                    <a:pt x="0" y="3570204"/>
                  </a:moveTo>
                  <a:lnTo>
                    <a:pt x="4629298" y="0"/>
                  </a:lnTo>
                </a:path>
              </a:pathLst>
            </a:custGeom>
            <a:noFill/>
            <a:ln cap="flat" cmpd="sng" w="9525">
              <a:solidFill>
                <a:srgbClr val="585858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51" name="Google Shape;51;p2"/>
            <p:cNvSpPr/>
            <p:nvPr/>
          </p:nvSpPr>
          <p:spPr>
            <a:xfrm>
              <a:off x="967549" y="1820164"/>
              <a:ext cx="4828540" cy="228600"/>
            </a:xfrm>
            <a:custGeom>
              <a:rect b="b" l="l" r="r" t="t"/>
              <a:pathLst>
                <a:path extrusionOk="0" h="228600" w="4828540">
                  <a:moveTo>
                    <a:pt x="4828032" y="0"/>
                  </a:moveTo>
                  <a:lnTo>
                    <a:pt x="0" y="0"/>
                  </a:lnTo>
                  <a:lnTo>
                    <a:pt x="0" y="228600"/>
                  </a:lnTo>
                  <a:lnTo>
                    <a:pt x="4828032" y="228600"/>
                  </a:lnTo>
                  <a:lnTo>
                    <a:pt x="482803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</p:grpSp>
      <p:sp>
        <p:nvSpPr>
          <p:cNvPr id="52" name="Google Shape;52;p2"/>
          <p:cNvSpPr txBox="1"/>
          <p:nvPr>
            <p:ph type="title"/>
          </p:nvPr>
        </p:nvSpPr>
        <p:spPr>
          <a:xfrm>
            <a:off x="250013" y="950417"/>
            <a:ext cx="4828539" cy="45204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3325">
            <a:spAutoFit/>
          </a:bodyPr>
          <a:lstStyle/>
          <a:p>
            <a:pPr indent="0" lvl="0" marL="12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Say hello to robot delivery!</a:t>
            </a:r>
            <a:endParaRPr/>
          </a:p>
        </p:txBody>
      </p:sp>
      <p:sp>
        <p:nvSpPr>
          <p:cNvPr id="53" name="Google Shape;53;p2"/>
          <p:cNvSpPr txBox="1"/>
          <p:nvPr>
            <p:ph idx="1" type="body"/>
          </p:nvPr>
        </p:nvSpPr>
        <p:spPr>
          <a:xfrm>
            <a:off x="631950" y="1672590"/>
            <a:ext cx="5464049" cy="1905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39050">
            <a:spAutoFit/>
          </a:bodyPr>
          <a:lstStyle/>
          <a:p>
            <a:pPr indent="-322580" lvl="0" marL="33528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Times New Roman"/>
              <a:buChar char="●"/>
            </a:pPr>
            <a:r>
              <a:rPr lang="en-US"/>
              <a:t>Grubhub food delivery is now powered by Cartken robots!</a:t>
            </a:r>
            <a:endParaRPr/>
          </a:p>
          <a:p>
            <a:pPr indent="-323215" lvl="0" marL="335280" marR="154305" rtl="0" algn="l">
              <a:lnSpc>
                <a:spcPct val="100000"/>
              </a:lnSpc>
              <a:spcBef>
                <a:spcPts val="994"/>
              </a:spcBef>
              <a:spcAft>
                <a:spcPts val="0"/>
              </a:spcAft>
              <a:buClr>
                <a:schemeClr val="dk1"/>
              </a:buClr>
              <a:buSzPts val="1500"/>
              <a:buFont typeface="Times New Roman"/>
              <a:buChar char="●"/>
            </a:pPr>
            <a:r>
              <a:rPr lang="en-US"/>
              <a:t>Robots deliver food and drinks to you anywhere on campus - dorms, library, outside lecture halls, quad, etc.</a:t>
            </a:r>
            <a:endParaRPr/>
          </a:p>
          <a:p>
            <a:pPr indent="-323215" lvl="0" marL="335280" marR="728345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Times New Roman"/>
              <a:buChar char="●"/>
            </a:pPr>
            <a:r>
              <a:rPr lang="en-US"/>
              <a:t>Robot delivery is affordable, fast, convenient and environmentally friendly</a:t>
            </a:r>
            <a:endParaRPr/>
          </a:p>
          <a:p>
            <a:pPr indent="-322580" lvl="0" marL="335280" rtl="0" algn="l">
              <a:lnSpc>
                <a:spcPct val="100000"/>
              </a:lnSpc>
              <a:spcBef>
                <a:spcPts val="100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Times New Roman"/>
              <a:buChar char="●"/>
            </a:pPr>
            <a:r>
              <a:rPr lang="en-US"/>
              <a:t>[Declining Tender] is also accepted for payment</a:t>
            </a:r>
            <a:endParaRPr/>
          </a:p>
        </p:txBody>
      </p:sp>
      <p:sp>
        <p:nvSpPr>
          <p:cNvPr id="54" name="Google Shape;54;p2"/>
          <p:cNvSpPr txBox="1"/>
          <p:nvPr/>
        </p:nvSpPr>
        <p:spPr>
          <a:xfrm>
            <a:off x="1874650" y="4255732"/>
            <a:ext cx="2239800" cy="689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050">
            <a:spAutoFit/>
          </a:bodyPr>
          <a:lstStyle/>
          <a:p>
            <a:pPr indent="0" lvl="0" marL="12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>
                <a:latin typeface="Fira Sans"/>
                <a:ea typeface="Fira Sans"/>
                <a:cs typeface="Fira Sans"/>
                <a:sym typeface="Fira Sans"/>
              </a:rPr>
              <a:t>Order on </a:t>
            </a:r>
            <a:r>
              <a:rPr b="1" lang="en-US" sz="2200">
                <a:solidFill>
                  <a:srgbClr val="FF5602"/>
                </a:solidFill>
                <a:latin typeface="Fira Sans"/>
                <a:ea typeface="Fira Sans"/>
                <a:cs typeface="Fira Sans"/>
                <a:sym typeface="Fira Sans"/>
              </a:rPr>
              <a:t>Grubhub</a:t>
            </a:r>
            <a:endParaRPr sz="2200">
              <a:solidFill>
                <a:srgbClr val="FF5602"/>
              </a:solidFill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55" name="Google Shape;55;p2"/>
          <p:cNvSpPr txBox="1"/>
          <p:nvPr/>
        </p:nvSpPr>
        <p:spPr>
          <a:xfrm>
            <a:off x="5928359" y="573023"/>
            <a:ext cx="2788920" cy="830580"/>
          </a:xfrm>
          <a:prstGeom prst="rect">
            <a:avLst/>
          </a:prstGeom>
          <a:solidFill>
            <a:srgbClr val="EDEDED"/>
          </a:solidFill>
          <a:ln cap="flat" cmpd="sng" w="9525">
            <a:solidFill>
              <a:srgbClr val="5858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0" lIns="0" spcFirstLastPara="1" rIns="0" wrap="square" tIns="99050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39497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>
                <a:latin typeface="Arial"/>
                <a:ea typeface="Arial"/>
                <a:cs typeface="Arial"/>
                <a:sym typeface="Arial"/>
              </a:rPr>
              <a:t>DINING/CAMPUS LOGO</a:t>
            </a:r>
            <a:endParaRPr sz="14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" name="Google Shape;56;p2"/>
          <p:cNvSpPr txBox="1"/>
          <p:nvPr/>
        </p:nvSpPr>
        <p:spPr>
          <a:xfrm>
            <a:off x="5578855" y="4609896"/>
            <a:ext cx="1162685" cy="1936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0" lvl="0" marL="12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11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CAMPUS COLOR</a:t>
            </a:r>
            <a:endParaRPr sz="1100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7" name="Google Shape;57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44651" y="3931920"/>
            <a:ext cx="1037844" cy="1039368"/>
          </a:xfrm>
          <a:prstGeom prst="rect">
            <a:avLst/>
          </a:prstGeom>
          <a:noFill/>
          <a:ln>
            <a:noFill/>
          </a:ln>
        </p:spPr>
      </p:pic>
      <p:pic>
        <p:nvPicPr>
          <p:cNvPr id="58" name="Google Shape;58;p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938536" y="280415"/>
            <a:ext cx="2468863" cy="281939"/>
          </a:xfrm>
          <a:prstGeom prst="rect">
            <a:avLst/>
          </a:prstGeom>
          <a:noFill/>
          <a:ln>
            <a:noFill/>
          </a:ln>
        </p:spPr>
      </p:pic>
      <p:pic>
        <p:nvPicPr>
          <p:cNvPr id="59" name="Google Shape;59;p2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6530340" y="2141220"/>
            <a:ext cx="1997963" cy="2572512"/>
          </a:xfrm>
          <a:prstGeom prst="rect">
            <a:avLst/>
          </a:prstGeom>
          <a:noFill/>
          <a:ln>
            <a:noFill/>
          </a:ln>
        </p:spPr>
      </p:pic>
      <p:pic>
        <p:nvPicPr>
          <p:cNvPr id="60" name="Google Shape;60;p2" title="Grubhub Wordmark_Orange (2).png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50025" y="280424"/>
            <a:ext cx="1349053" cy="2819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3"/>
          <p:cNvSpPr txBox="1"/>
          <p:nvPr>
            <p:ph type="title"/>
          </p:nvPr>
        </p:nvSpPr>
        <p:spPr>
          <a:xfrm>
            <a:off x="391464" y="298526"/>
            <a:ext cx="6372400" cy="42832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0" lvl="0" marL="12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700"/>
              <a:t>Locations offering robot delivery</a:t>
            </a:r>
            <a:endParaRPr/>
          </a:p>
        </p:txBody>
      </p:sp>
      <p:sp>
        <p:nvSpPr>
          <p:cNvPr id="66" name="Google Shape;66;p3"/>
          <p:cNvSpPr/>
          <p:nvPr/>
        </p:nvSpPr>
        <p:spPr>
          <a:xfrm>
            <a:off x="585647" y="4119844"/>
            <a:ext cx="908050" cy="744220"/>
          </a:xfrm>
          <a:custGeom>
            <a:rect b="b" l="l" r="r" t="t"/>
            <a:pathLst>
              <a:path extrusionOk="0" h="744220" w="908050">
                <a:moveTo>
                  <a:pt x="450675" y="0"/>
                </a:moveTo>
                <a:lnTo>
                  <a:pt x="398030" y="3809"/>
                </a:lnTo>
                <a:lnTo>
                  <a:pt x="346168" y="12699"/>
                </a:lnTo>
                <a:lnTo>
                  <a:pt x="296964" y="29209"/>
                </a:lnTo>
                <a:lnTo>
                  <a:pt x="250904" y="50799"/>
                </a:lnTo>
                <a:lnTo>
                  <a:pt x="208445" y="77469"/>
                </a:lnTo>
                <a:lnTo>
                  <a:pt x="169905" y="110489"/>
                </a:lnTo>
                <a:lnTo>
                  <a:pt x="135585" y="147319"/>
                </a:lnTo>
                <a:lnTo>
                  <a:pt x="106075" y="187959"/>
                </a:lnTo>
                <a:lnTo>
                  <a:pt x="81927" y="231139"/>
                </a:lnTo>
                <a:lnTo>
                  <a:pt x="63458" y="278129"/>
                </a:lnTo>
                <a:lnTo>
                  <a:pt x="50990" y="327659"/>
                </a:lnTo>
                <a:lnTo>
                  <a:pt x="45028" y="379729"/>
                </a:lnTo>
                <a:lnTo>
                  <a:pt x="44689" y="405129"/>
                </a:lnTo>
                <a:lnTo>
                  <a:pt x="46113" y="431799"/>
                </a:lnTo>
                <a:lnTo>
                  <a:pt x="34581" y="441959"/>
                </a:lnTo>
                <a:lnTo>
                  <a:pt x="9360" y="478789"/>
                </a:lnTo>
                <a:lnTo>
                  <a:pt x="0" y="521969"/>
                </a:lnTo>
                <a:lnTo>
                  <a:pt x="800" y="537209"/>
                </a:lnTo>
                <a:lnTo>
                  <a:pt x="14592" y="579119"/>
                </a:lnTo>
                <a:lnTo>
                  <a:pt x="27348" y="596899"/>
                </a:lnTo>
                <a:lnTo>
                  <a:pt x="32334" y="603249"/>
                </a:lnTo>
                <a:lnTo>
                  <a:pt x="68872" y="628649"/>
                </a:lnTo>
                <a:lnTo>
                  <a:pt x="70650" y="643889"/>
                </a:lnTo>
                <a:lnTo>
                  <a:pt x="84810" y="687069"/>
                </a:lnTo>
                <a:lnTo>
                  <a:pt x="113423" y="720089"/>
                </a:lnTo>
                <a:lnTo>
                  <a:pt x="152108" y="740409"/>
                </a:lnTo>
                <a:lnTo>
                  <a:pt x="174074" y="744219"/>
                </a:lnTo>
                <a:lnTo>
                  <a:pt x="196888" y="744219"/>
                </a:lnTo>
                <a:lnTo>
                  <a:pt x="676306" y="688339"/>
                </a:lnTo>
                <a:lnTo>
                  <a:pt x="182435" y="688339"/>
                </a:lnTo>
                <a:lnTo>
                  <a:pt x="174904" y="687069"/>
                </a:lnTo>
                <a:lnTo>
                  <a:pt x="137896" y="665479"/>
                </a:lnTo>
                <a:lnTo>
                  <a:pt x="120408" y="580389"/>
                </a:lnTo>
                <a:lnTo>
                  <a:pt x="745239" y="507999"/>
                </a:lnTo>
                <a:lnTo>
                  <a:pt x="248094" y="507999"/>
                </a:lnTo>
                <a:lnTo>
                  <a:pt x="241135" y="506729"/>
                </a:lnTo>
                <a:lnTo>
                  <a:pt x="228523" y="496569"/>
                </a:lnTo>
                <a:lnTo>
                  <a:pt x="224929" y="490219"/>
                </a:lnTo>
                <a:lnTo>
                  <a:pt x="224625" y="487679"/>
                </a:lnTo>
                <a:lnTo>
                  <a:pt x="175717" y="487679"/>
                </a:lnTo>
                <a:lnTo>
                  <a:pt x="164728" y="467359"/>
                </a:lnTo>
                <a:lnTo>
                  <a:pt x="107289" y="467359"/>
                </a:lnTo>
                <a:lnTo>
                  <a:pt x="104000" y="439419"/>
                </a:lnTo>
                <a:lnTo>
                  <a:pt x="356134" y="410209"/>
                </a:lnTo>
                <a:lnTo>
                  <a:pt x="101892" y="410209"/>
                </a:lnTo>
                <a:lnTo>
                  <a:pt x="103090" y="367029"/>
                </a:lnTo>
                <a:lnTo>
                  <a:pt x="109842" y="323849"/>
                </a:lnTo>
                <a:lnTo>
                  <a:pt x="121740" y="283209"/>
                </a:lnTo>
                <a:lnTo>
                  <a:pt x="138392" y="245109"/>
                </a:lnTo>
                <a:lnTo>
                  <a:pt x="159518" y="209549"/>
                </a:lnTo>
                <a:lnTo>
                  <a:pt x="184874" y="176529"/>
                </a:lnTo>
                <a:lnTo>
                  <a:pt x="199023" y="160019"/>
                </a:lnTo>
                <a:lnTo>
                  <a:pt x="214004" y="146049"/>
                </a:lnTo>
                <a:lnTo>
                  <a:pt x="229819" y="132079"/>
                </a:lnTo>
                <a:lnTo>
                  <a:pt x="246469" y="120649"/>
                </a:lnTo>
                <a:lnTo>
                  <a:pt x="263899" y="107949"/>
                </a:lnTo>
                <a:lnTo>
                  <a:pt x="300927" y="88899"/>
                </a:lnTo>
                <a:lnTo>
                  <a:pt x="361488" y="67309"/>
                </a:lnTo>
                <a:lnTo>
                  <a:pt x="426519" y="57149"/>
                </a:lnTo>
                <a:lnTo>
                  <a:pt x="648432" y="57149"/>
                </a:lnTo>
                <a:lnTo>
                  <a:pt x="644560" y="54609"/>
                </a:lnTo>
                <a:lnTo>
                  <a:pt x="599668" y="33019"/>
                </a:lnTo>
                <a:lnTo>
                  <a:pt x="552104" y="15239"/>
                </a:lnTo>
                <a:lnTo>
                  <a:pt x="502234" y="5079"/>
                </a:lnTo>
                <a:lnTo>
                  <a:pt x="476590" y="1269"/>
                </a:lnTo>
                <a:lnTo>
                  <a:pt x="450675" y="0"/>
                </a:lnTo>
                <a:close/>
              </a:path>
              <a:path extrusionOk="0" h="744220" w="908050">
                <a:moveTo>
                  <a:pt x="892049" y="501649"/>
                </a:moveTo>
                <a:lnTo>
                  <a:pt x="800049" y="501649"/>
                </a:lnTo>
                <a:lnTo>
                  <a:pt x="807542" y="566419"/>
                </a:lnTo>
                <a:lnTo>
                  <a:pt x="806907" y="574039"/>
                </a:lnTo>
                <a:lnTo>
                  <a:pt x="804875" y="580389"/>
                </a:lnTo>
                <a:lnTo>
                  <a:pt x="802716" y="588009"/>
                </a:lnTo>
                <a:lnTo>
                  <a:pt x="799414" y="594359"/>
                </a:lnTo>
                <a:lnTo>
                  <a:pt x="764743" y="621029"/>
                </a:lnTo>
                <a:lnTo>
                  <a:pt x="182435" y="688339"/>
                </a:lnTo>
                <a:lnTo>
                  <a:pt x="676306" y="688339"/>
                </a:lnTo>
                <a:lnTo>
                  <a:pt x="774855" y="676909"/>
                </a:lnTo>
                <a:lnTo>
                  <a:pt x="815501" y="657859"/>
                </a:lnTo>
                <a:lnTo>
                  <a:pt x="839165" y="634999"/>
                </a:lnTo>
                <a:lnTo>
                  <a:pt x="845499" y="627379"/>
                </a:lnTo>
                <a:lnTo>
                  <a:pt x="862116" y="585469"/>
                </a:lnTo>
                <a:lnTo>
                  <a:pt x="864108" y="563879"/>
                </a:lnTo>
                <a:lnTo>
                  <a:pt x="863295" y="551179"/>
                </a:lnTo>
                <a:lnTo>
                  <a:pt x="861517" y="535939"/>
                </a:lnTo>
                <a:lnTo>
                  <a:pt x="867422" y="532129"/>
                </a:lnTo>
                <a:lnTo>
                  <a:pt x="872947" y="527049"/>
                </a:lnTo>
                <a:lnTo>
                  <a:pt x="878090" y="520699"/>
                </a:lnTo>
                <a:lnTo>
                  <a:pt x="882853" y="515619"/>
                </a:lnTo>
                <a:lnTo>
                  <a:pt x="887306" y="509269"/>
                </a:lnTo>
                <a:lnTo>
                  <a:pt x="891330" y="502919"/>
                </a:lnTo>
                <a:lnTo>
                  <a:pt x="892049" y="501649"/>
                </a:lnTo>
                <a:close/>
              </a:path>
              <a:path extrusionOk="0" h="744220" w="908050">
                <a:moveTo>
                  <a:pt x="869967" y="360679"/>
                </a:moveTo>
                <a:lnTo>
                  <a:pt x="783666" y="360679"/>
                </a:lnTo>
                <a:lnTo>
                  <a:pt x="786968" y="388619"/>
                </a:lnTo>
                <a:lnTo>
                  <a:pt x="303238" y="444499"/>
                </a:lnTo>
                <a:lnTo>
                  <a:pt x="300291" y="445769"/>
                </a:lnTo>
                <a:lnTo>
                  <a:pt x="293763" y="449579"/>
                </a:lnTo>
                <a:lnTo>
                  <a:pt x="290817" y="450849"/>
                </a:lnTo>
                <a:lnTo>
                  <a:pt x="285521" y="455929"/>
                </a:lnTo>
                <a:lnTo>
                  <a:pt x="283426" y="458469"/>
                </a:lnTo>
                <a:lnTo>
                  <a:pt x="280365" y="464819"/>
                </a:lnTo>
                <a:lnTo>
                  <a:pt x="279997" y="467359"/>
                </a:lnTo>
                <a:lnTo>
                  <a:pt x="280797" y="468629"/>
                </a:lnTo>
                <a:lnTo>
                  <a:pt x="280365" y="469899"/>
                </a:lnTo>
                <a:lnTo>
                  <a:pt x="280238" y="471169"/>
                </a:lnTo>
                <a:lnTo>
                  <a:pt x="281394" y="481329"/>
                </a:lnTo>
                <a:lnTo>
                  <a:pt x="279819" y="488949"/>
                </a:lnTo>
                <a:lnTo>
                  <a:pt x="271564" y="502919"/>
                </a:lnTo>
                <a:lnTo>
                  <a:pt x="264896" y="506729"/>
                </a:lnTo>
                <a:lnTo>
                  <a:pt x="248094" y="507999"/>
                </a:lnTo>
                <a:lnTo>
                  <a:pt x="745239" y="507999"/>
                </a:lnTo>
                <a:lnTo>
                  <a:pt x="800049" y="501649"/>
                </a:lnTo>
                <a:lnTo>
                  <a:pt x="892049" y="501649"/>
                </a:lnTo>
                <a:lnTo>
                  <a:pt x="894926" y="496569"/>
                </a:lnTo>
                <a:lnTo>
                  <a:pt x="907358" y="454659"/>
                </a:lnTo>
                <a:lnTo>
                  <a:pt x="907605" y="449579"/>
                </a:lnTo>
                <a:lnTo>
                  <a:pt x="907600" y="439419"/>
                </a:lnTo>
                <a:lnTo>
                  <a:pt x="893356" y="389889"/>
                </a:lnTo>
                <a:lnTo>
                  <a:pt x="875449" y="365759"/>
                </a:lnTo>
                <a:lnTo>
                  <a:pt x="869967" y="360679"/>
                </a:lnTo>
                <a:close/>
              </a:path>
              <a:path extrusionOk="0" h="744220" w="908050">
                <a:moveTo>
                  <a:pt x="213969" y="455929"/>
                </a:moveTo>
                <a:lnTo>
                  <a:pt x="202895" y="455929"/>
                </a:lnTo>
                <a:lnTo>
                  <a:pt x="200279" y="457199"/>
                </a:lnTo>
                <a:lnTo>
                  <a:pt x="194373" y="472439"/>
                </a:lnTo>
                <a:lnTo>
                  <a:pt x="194056" y="474979"/>
                </a:lnTo>
                <a:lnTo>
                  <a:pt x="193548" y="477519"/>
                </a:lnTo>
                <a:lnTo>
                  <a:pt x="192087" y="478789"/>
                </a:lnTo>
                <a:lnTo>
                  <a:pt x="191147" y="480059"/>
                </a:lnTo>
                <a:lnTo>
                  <a:pt x="190309" y="482599"/>
                </a:lnTo>
                <a:lnTo>
                  <a:pt x="189827" y="482599"/>
                </a:lnTo>
                <a:lnTo>
                  <a:pt x="188696" y="485139"/>
                </a:lnTo>
                <a:lnTo>
                  <a:pt x="187845" y="485139"/>
                </a:lnTo>
                <a:lnTo>
                  <a:pt x="185610" y="486409"/>
                </a:lnTo>
                <a:lnTo>
                  <a:pt x="183870" y="487679"/>
                </a:lnTo>
                <a:lnTo>
                  <a:pt x="224625" y="487679"/>
                </a:lnTo>
                <a:lnTo>
                  <a:pt x="223710" y="480059"/>
                </a:lnTo>
                <a:lnTo>
                  <a:pt x="222923" y="469899"/>
                </a:lnTo>
                <a:lnTo>
                  <a:pt x="222237" y="467359"/>
                </a:lnTo>
                <a:lnTo>
                  <a:pt x="219989" y="461009"/>
                </a:lnTo>
                <a:lnTo>
                  <a:pt x="218338" y="459739"/>
                </a:lnTo>
                <a:lnTo>
                  <a:pt x="213969" y="455929"/>
                </a:lnTo>
                <a:close/>
              </a:path>
              <a:path extrusionOk="0" h="744220" w="908050">
                <a:moveTo>
                  <a:pt x="164020" y="461009"/>
                </a:moveTo>
                <a:lnTo>
                  <a:pt x="107289" y="467359"/>
                </a:lnTo>
                <a:lnTo>
                  <a:pt x="164728" y="467359"/>
                </a:lnTo>
                <a:lnTo>
                  <a:pt x="164020" y="461009"/>
                </a:lnTo>
                <a:close/>
              </a:path>
              <a:path extrusionOk="0" h="744220" w="908050">
                <a:moveTo>
                  <a:pt x="648432" y="57149"/>
                </a:moveTo>
                <a:lnTo>
                  <a:pt x="448264" y="57149"/>
                </a:lnTo>
                <a:lnTo>
                  <a:pt x="469797" y="58419"/>
                </a:lnTo>
                <a:lnTo>
                  <a:pt x="491121" y="60959"/>
                </a:lnTo>
                <a:lnTo>
                  <a:pt x="532630" y="68579"/>
                </a:lnTo>
                <a:lnTo>
                  <a:pt x="572300" y="82549"/>
                </a:lnTo>
                <a:lnTo>
                  <a:pt x="609858" y="100329"/>
                </a:lnTo>
                <a:lnTo>
                  <a:pt x="645045" y="121919"/>
                </a:lnTo>
                <a:lnTo>
                  <a:pt x="661606" y="135889"/>
                </a:lnTo>
                <a:lnTo>
                  <a:pt x="677280" y="148589"/>
                </a:lnTo>
                <a:lnTo>
                  <a:pt x="705942" y="179069"/>
                </a:lnTo>
                <a:lnTo>
                  <a:pt x="730802" y="213359"/>
                </a:lnTo>
                <a:lnTo>
                  <a:pt x="751662" y="250189"/>
                </a:lnTo>
                <a:lnTo>
                  <a:pt x="767950" y="289559"/>
                </a:lnTo>
                <a:lnTo>
                  <a:pt x="779094" y="331469"/>
                </a:lnTo>
                <a:lnTo>
                  <a:pt x="101892" y="410209"/>
                </a:lnTo>
                <a:lnTo>
                  <a:pt x="356134" y="410209"/>
                </a:lnTo>
                <a:lnTo>
                  <a:pt x="783666" y="360679"/>
                </a:lnTo>
                <a:lnTo>
                  <a:pt x="869967" y="360679"/>
                </a:lnTo>
                <a:lnTo>
                  <a:pt x="864486" y="355599"/>
                </a:lnTo>
                <a:lnTo>
                  <a:pt x="852260" y="346709"/>
                </a:lnTo>
                <a:lnTo>
                  <a:pt x="838784" y="340359"/>
                </a:lnTo>
                <a:lnTo>
                  <a:pt x="834069" y="313689"/>
                </a:lnTo>
                <a:lnTo>
                  <a:pt x="819782" y="264159"/>
                </a:lnTo>
                <a:lnTo>
                  <a:pt x="799088" y="217169"/>
                </a:lnTo>
                <a:lnTo>
                  <a:pt x="772990" y="173989"/>
                </a:lnTo>
                <a:lnTo>
                  <a:pt x="741748" y="133349"/>
                </a:lnTo>
                <a:lnTo>
                  <a:pt x="705934" y="99059"/>
                </a:lnTo>
                <a:lnTo>
                  <a:pt x="665855" y="68579"/>
                </a:lnTo>
                <a:lnTo>
                  <a:pt x="648432" y="57149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</p:txBody>
      </p:sp>
      <p:pic>
        <p:nvPicPr>
          <p:cNvPr id="67" name="Google Shape;67;p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92721" y="3991876"/>
            <a:ext cx="1091276" cy="1022350"/>
          </a:xfrm>
          <a:prstGeom prst="rect">
            <a:avLst/>
          </a:prstGeom>
          <a:noFill/>
          <a:ln>
            <a:noFill/>
          </a:ln>
        </p:spPr>
      </p:pic>
      <p:sp>
        <p:nvSpPr>
          <p:cNvPr id="68" name="Google Shape;68;p3"/>
          <p:cNvSpPr/>
          <p:nvPr/>
        </p:nvSpPr>
        <p:spPr>
          <a:xfrm>
            <a:off x="3433284" y="4049432"/>
            <a:ext cx="937894" cy="845819"/>
          </a:xfrm>
          <a:custGeom>
            <a:rect b="b" l="l" r="r" t="t"/>
            <a:pathLst>
              <a:path extrusionOk="0" h="845820" w="937895">
                <a:moveTo>
                  <a:pt x="529081" y="0"/>
                </a:moveTo>
                <a:lnTo>
                  <a:pt x="510700" y="0"/>
                </a:lnTo>
                <a:lnTo>
                  <a:pt x="465678" y="2539"/>
                </a:lnTo>
                <a:lnTo>
                  <a:pt x="399466" y="13969"/>
                </a:lnTo>
                <a:lnTo>
                  <a:pt x="355893" y="25400"/>
                </a:lnTo>
                <a:lnTo>
                  <a:pt x="292038" y="48260"/>
                </a:lnTo>
                <a:lnTo>
                  <a:pt x="251493" y="68580"/>
                </a:lnTo>
                <a:lnTo>
                  <a:pt x="212647" y="90169"/>
                </a:lnTo>
                <a:lnTo>
                  <a:pt x="175420" y="115569"/>
                </a:lnTo>
                <a:lnTo>
                  <a:pt x="132700" y="151130"/>
                </a:lnTo>
                <a:lnTo>
                  <a:pt x="119032" y="165100"/>
                </a:lnTo>
                <a:lnTo>
                  <a:pt x="105814" y="177800"/>
                </a:lnTo>
                <a:lnTo>
                  <a:pt x="93203" y="193040"/>
                </a:lnTo>
                <a:lnTo>
                  <a:pt x="81188" y="207010"/>
                </a:lnTo>
                <a:lnTo>
                  <a:pt x="69756" y="222250"/>
                </a:lnTo>
                <a:lnTo>
                  <a:pt x="39877" y="269240"/>
                </a:lnTo>
                <a:lnTo>
                  <a:pt x="17146" y="321310"/>
                </a:lnTo>
                <a:lnTo>
                  <a:pt x="3390" y="374650"/>
                </a:lnTo>
                <a:lnTo>
                  <a:pt x="0" y="420370"/>
                </a:lnTo>
                <a:lnTo>
                  <a:pt x="126" y="430530"/>
                </a:lnTo>
                <a:lnTo>
                  <a:pt x="8623" y="485140"/>
                </a:lnTo>
                <a:lnTo>
                  <a:pt x="60866" y="638810"/>
                </a:lnTo>
                <a:lnTo>
                  <a:pt x="76090" y="675640"/>
                </a:lnTo>
                <a:lnTo>
                  <a:pt x="107169" y="722630"/>
                </a:lnTo>
                <a:lnTo>
                  <a:pt x="119381" y="735330"/>
                </a:lnTo>
                <a:lnTo>
                  <a:pt x="132403" y="749300"/>
                </a:lnTo>
                <a:lnTo>
                  <a:pt x="176039" y="782320"/>
                </a:lnTo>
                <a:lnTo>
                  <a:pt x="225390" y="808990"/>
                </a:lnTo>
                <a:lnTo>
                  <a:pt x="278290" y="828040"/>
                </a:lnTo>
                <a:lnTo>
                  <a:pt x="333672" y="839469"/>
                </a:lnTo>
                <a:lnTo>
                  <a:pt x="352458" y="843280"/>
                </a:lnTo>
                <a:lnTo>
                  <a:pt x="390066" y="845819"/>
                </a:lnTo>
                <a:lnTo>
                  <a:pt x="449601" y="845819"/>
                </a:lnTo>
                <a:lnTo>
                  <a:pt x="494265" y="840740"/>
                </a:lnTo>
                <a:lnTo>
                  <a:pt x="538223" y="833119"/>
                </a:lnTo>
                <a:lnTo>
                  <a:pt x="560039" y="826769"/>
                </a:lnTo>
                <a:lnTo>
                  <a:pt x="581760" y="821690"/>
                </a:lnTo>
                <a:lnTo>
                  <a:pt x="624742" y="806450"/>
                </a:lnTo>
                <a:lnTo>
                  <a:pt x="663239" y="789940"/>
                </a:lnTo>
                <a:lnTo>
                  <a:pt x="393574" y="789940"/>
                </a:lnTo>
                <a:lnTo>
                  <a:pt x="362237" y="787400"/>
                </a:lnTo>
                <a:lnTo>
                  <a:pt x="315106" y="779780"/>
                </a:lnTo>
                <a:lnTo>
                  <a:pt x="254638" y="760730"/>
                </a:lnTo>
                <a:lnTo>
                  <a:pt x="212456" y="739140"/>
                </a:lnTo>
                <a:lnTo>
                  <a:pt x="175469" y="711200"/>
                </a:lnTo>
                <a:lnTo>
                  <a:pt x="144305" y="676910"/>
                </a:lnTo>
                <a:lnTo>
                  <a:pt x="120748" y="636270"/>
                </a:lnTo>
                <a:lnTo>
                  <a:pt x="109046" y="603250"/>
                </a:lnTo>
                <a:lnTo>
                  <a:pt x="106250" y="595630"/>
                </a:lnTo>
                <a:lnTo>
                  <a:pt x="95664" y="552450"/>
                </a:lnTo>
                <a:lnTo>
                  <a:pt x="333977" y="552450"/>
                </a:lnTo>
                <a:lnTo>
                  <a:pt x="337091" y="546100"/>
                </a:lnTo>
                <a:lnTo>
                  <a:pt x="339885" y="543560"/>
                </a:lnTo>
                <a:lnTo>
                  <a:pt x="343568" y="542290"/>
                </a:lnTo>
                <a:lnTo>
                  <a:pt x="347378" y="541020"/>
                </a:lnTo>
                <a:lnTo>
                  <a:pt x="520479" y="541020"/>
                </a:lnTo>
                <a:lnTo>
                  <a:pt x="524162" y="539750"/>
                </a:lnTo>
                <a:lnTo>
                  <a:pt x="527972" y="538480"/>
                </a:lnTo>
                <a:lnTo>
                  <a:pt x="737427" y="538480"/>
                </a:lnTo>
                <a:lnTo>
                  <a:pt x="750349" y="525780"/>
                </a:lnTo>
                <a:lnTo>
                  <a:pt x="757707" y="518159"/>
                </a:lnTo>
                <a:lnTo>
                  <a:pt x="146718" y="518159"/>
                </a:lnTo>
                <a:lnTo>
                  <a:pt x="139606" y="514350"/>
                </a:lnTo>
                <a:lnTo>
                  <a:pt x="137193" y="511809"/>
                </a:lnTo>
                <a:lnTo>
                  <a:pt x="134653" y="504190"/>
                </a:lnTo>
                <a:lnTo>
                  <a:pt x="135034" y="500380"/>
                </a:lnTo>
                <a:lnTo>
                  <a:pt x="136812" y="496570"/>
                </a:lnTo>
                <a:lnTo>
                  <a:pt x="156116" y="457200"/>
                </a:lnTo>
                <a:lnTo>
                  <a:pt x="158783" y="454659"/>
                </a:lnTo>
                <a:lnTo>
                  <a:pt x="166403" y="452120"/>
                </a:lnTo>
                <a:lnTo>
                  <a:pt x="659544" y="452120"/>
                </a:lnTo>
                <a:lnTo>
                  <a:pt x="658782" y="449580"/>
                </a:lnTo>
                <a:lnTo>
                  <a:pt x="390796" y="449580"/>
                </a:lnTo>
                <a:lnTo>
                  <a:pt x="365831" y="445770"/>
                </a:lnTo>
                <a:lnTo>
                  <a:pt x="357935" y="443230"/>
                </a:lnTo>
                <a:lnTo>
                  <a:pt x="350348" y="440690"/>
                </a:lnTo>
                <a:lnTo>
                  <a:pt x="343060" y="436880"/>
                </a:lnTo>
                <a:lnTo>
                  <a:pt x="346775" y="430530"/>
                </a:lnTo>
                <a:lnTo>
                  <a:pt x="351061" y="422910"/>
                </a:lnTo>
                <a:lnTo>
                  <a:pt x="353975" y="419100"/>
                </a:lnTo>
                <a:lnTo>
                  <a:pt x="320581" y="419100"/>
                </a:lnTo>
                <a:lnTo>
                  <a:pt x="316390" y="414020"/>
                </a:lnTo>
                <a:lnTo>
                  <a:pt x="307786" y="381000"/>
                </a:lnTo>
                <a:lnTo>
                  <a:pt x="308643" y="373380"/>
                </a:lnTo>
                <a:lnTo>
                  <a:pt x="328344" y="334010"/>
                </a:lnTo>
                <a:lnTo>
                  <a:pt x="333616" y="328930"/>
                </a:lnTo>
                <a:lnTo>
                  <a:pt x="339377" y="322580"/>
                </a:lnTo>
                <a:lnTo>
                  <a:pt x="345546" y="317500"/>
                </a:lnTo>
                <a:lnTo>
                  <a:pt x="351870" y="312420"/>
                </a:lnTo>
                <a:lnTo>
                  <a:pt x="355116" y="309880"/>
                </a:lnTo>
                <a:lnTo>
                  <a:pt x="224442" y="309880"/>
                </a:lnTo>
                <a:lnTo>
                  <a:pt x="219870" y="307340"/>
                </a:lnTo>
                <a:lnTo>
                  <a:pt x="215425" y="304800"/>
                </a:lnTo>
                <a:lnTo>
                  <a:pt x="211361" y="302260"/>
                </a:lnTo>
                <a:lnTo>
                  <a:pt x="205646" y="299720"/>
                </a:lnTo>
                <a:lnTo>
                  <a:pt x="203106" y="298450"/>
                </a:lnTo>
                <a:lnTo>
                  <a:pt x="200058" y="297180"/>
                </a:lnTo>
                <a:lnTo>
                  <a:pt x="196883" y="295910"/>
                </a:lnTo>
                <a:lnTo>
                  <a:pt x="193962" y="294640"/>
                </a:lnTo>
                <a:lnTo>
                  <a:pt x="191168" y="293370"/>
                </a:lnTo>
                <a:lnTo>
                  <a:pt x="188247" y="292100"/>
                </a:lnTo>
                <a:lnTo>
                  <a:pt x="185707" y="290830"/>
                </a:lnTo>
                <a:lnTo>
                  <a:pt x="183421" y="288290"/>
                </a:lnTo>
                <a:lnTo>
                  <a:pt x="181008" y="287020"/>
                </a:lnTo>
                <a:lnTo>
                  <a:pt x="179484" y="284480"/>
                </a:lnTo>
                <a:lnTo>
                  <a:pt x="178595" y="281940"/>
                </a:lnTo>
                <a:lnTo>
                  <a:pt x="177325" y="278130"/>
                </a:lnTo>
                <a:lnTo>
                  <a:pt x="177579" y="274319"/>
                </a:lnTo>
                <a:lnTo>
                  <a:pt x="181389" y="267969"/>
                </a:lnTo>
                <a:lnTo>
                  <a:pt x="184183" y="265430"/>
                </a:lnTo>
                <a:lnTo>
                  <a:pt x="187993" y="264160"/>
                </a:lnTo>
                <a:lnTo>
                  <a:pt x="191676" y="262890"/>
                </a:lnTo>
                <a:lnTo>
                  <a:pt x="727362" y="262890"/>
                </a:lnTo>
                <a:lnTo>
                  <a:pt x="714027" y="256540"/>
                </a:lnTo>
                <a:lnTo>
                  <a:pt x="711614" y="254000"/>
                </a:lnTo>
                <a:lnTo>
                  <a:pt x="710344" y="250190"/>
                </a:lnTo>
                <a:lnTo>
                  <a:pt x="709201" y="246380"/>
                </a:lnTo>
                <a:lnTo>
                  <a:pt x="709455" y="242569"/>
                </a:lnTo>
                <a:lnTo>
                  <a:pt x="713011" y="234950"/>
                </a:lnTo>
                <a:lnTo>
                  <a:pt x="715678" y="233680"/>
                </a:lnTo>
                <a:lnTo>
                  <a:pt x="719234" y="232410"/>
                </a:lnTo>
                <a:lnTo>
                  <a:pt x="723171" y="231140"/>
                </a:lnTo>
                <a:lnTo>
                  <a:pt x="885095" y="231140"/>
                </a:lnTo>
                <a:lnTo>
                  <a:pt x="879882" y="215900"/>
                </a:lnTo>
                <a:lnTo>
                  <a:pt x="585884" y="215900"/>
                </a:lnTo>
                <a:lnTo>
                  <a:pt x="555045" y="200660"/>
                </a:lnTo>
                <a:lnTo>
                  <a:pt x="372651" y="200660"/>
                </a:lnTo>
                <a:lnTo>
                  <a:pt x="361983" y="196850"/>
                </a:lnTo>
                <a:lnTo>
                  <a:pt x="359570" y="194310"/>
                </a:lnTo>
                <a:lnTo>
                  <a:pt x="358300" y="190500"/>
                </a:lnTo>
                <a:lnTo>
                  <a:pt x="357157" y="186690"/>
                </a:lnTo>
                <a:lnTo>
                  <a:pt x="357411" y="182880"/>
                </a:lnTo>
                <a:lnTo>
                  <a:pt x="376588" y="143510"/>
                </a:lnTo>
                <a:lnTo>
                  <a:pt x="378112" y="139700"/>
                </a:lnTo>
                <a:lnTo>
                  <a:pt x="381033" y="137160"/>
                </a:lnTo>
                <a:lnTo>
                  <a:pt x="384970" y="135890"/>
                </a:lnTo>
                <a:lnTo>
                  <a:pt x="388526" y="134619"/>
                </a:lnTo>
                <a:lnTo>
                  <a:pt x="838123" y="134619"/>
                </a:lnTo>
                <a:lnTo>
                  <a:pt x="830537" y="124460"/>
                </a:lnTo>
                <a:lnTo>
                  <a:pt x="791497" y="86360"/>
                </a:lnTo>
                <a:lnTo>
                  <a:pt x="745795" y="54610"/>
                </a:lnTo>
                <a:lnTo>
                  <a:pt x="694993" y="30480"/>
                </a:lnTo>
                <a:lnTo>
                  <a:pt x="641077" y="13969"/>
                </a:lnTo>
                <a:lnTo>
                  <a:pt x="585249" y="3810"/>
                </a:lnTo>
                <a:lnTo>
                  <a:pt x="529081" y="0"/>
                </a:lnTo>
                <a:close/>
              </a:path>
              <a:path extrusionOk="0" h="845820" w="937895">
                <a:moveTo>
                  <a:pt x="906815" y="294640"/>
                </a:moveTo>
                <a:lnTo>
                  <a:pt x="842043" y="294640"/>
                </a:lnTo>
                <a:lnTo>
                  <a:pt x="845599" y="300990"/>
                </a:lnTo>
                <a:lnTo>
                  <a:pt x="848901" y="307340"/>
                </a:lnTo>
                <a:lnTo>
                  <a:pt x="869348" y="360680"/>
                </a:lnTo>
                <a:lnTo>
                  <a:pt x="879903" y="407670"/>
                </a:lnTo>
                <a:lnTo>
                  <a:pt x="880840" y="429260"/>
                </a:lnTo>
                <a:lnTo>
                  <a:pt x="880727" y="438150"/>
                </a:lnTo>
                <a:lnTo>
                  <a:pt x="874174" y="485140"/>
                </a:lnTo>
                <a:lnTo>
                  <a:pt x="859297" y="528320"/>
                </a:lnTo>
                <a:lnTo>
                  <a:pt x="836963" y="570230"/>
                </a:lnTo>
                <a:lnTo>
                  <a:pt x="828295" y="584200"/>
                </a:lnTo>
                <a:lnTo>
                  <a:pt x="819056" y="596900"/>
                </a:lnTo>
                <a:lnTo>
                  <a:pt x="809271" y="609600"/>
                </a:lnTo>
                <a:lnTo>
                  <a:pt x="798974" y="621030"/>
                </a:lnTo>
                <a:lnTo>
                  <a:pt x="788177" y="633730"/>
                </a:lnTo>
                <a:lnTo>
                  <a:pt x="776892" y="643890"/>
                </a:lnTo>
                <a:lnTo>
                  <a:pt x="765347" y="655320"/>
                </a:lnTo>
                <a:lnTo>
                  <a:pt x="753587" y="665480"/>
                </a:lnTo>
                <a:lnTo>
                  <a:pt x="741637" y="675640"/>
                </a:lnTo>
                <a:lnTo>
                  <a:pt x="729521" y="684530"/>
                </a:lnTo>
                <a:lnTo>
                  <a:pt x="712610" y="697230"/>
                </a:lnTo>
                <a:lnTo>
                  <a:pt x="695390" y="707390"/>
                </a:lnTo>
                <a:lnTo>
                  <a:pt x="677836" y="718820"/>
                </a:lnTo>
                <a:lnTo>
                  <a:pt x="659925" y="727710"/>
                </a:lnTo>
                <a:lnTo>
                  <a:pt x="623047" y="745490"/>
                </a:lnTo>
                <a:lnTo>
                  <a:pt x="584741" y="760730"/>
                </a:lnTo>
                <a:lnTo>
                  <a:pt x="525698" y="777240"/>
                </a:lnTo>
                <a:lnTo>
                  <a:pt x="485651" y="784860"/>
                </a:lnTo>
                <a:lnTo>
                  <a:pt x="424340" y="789940"/>
                </a:lnTo>
                <a:lnTo>
                  <a:pt x="663239" y="789940"/>
                </a:lnTo>
                <a:lnTo>
                  <a:pt x="705833" y="768350"/>
                </a:lnTo>
                <a:lnTo>
                  <a:pt x="743882" y="744220"/>
                </a:lnTo>
                <a:lnTo>
                  <a:pt x="776812" y="720090"/>
                </a:lnTo>
                <a:lnTo>
                  <a:pt x="818675" y="681990"/>
                </a:lnTo>
                <a:lnTo>
                  <a:pt x="856465" y="640080"/>
                </a:lnTo>
                <a:lnTo>
                  <a:pt x="888588" y="593090"/>
                </a:lnTo>
                <a:lnTo>
                  <a:pt x="913903" y="543560"/>
                </a:lnTo>
                <a:lnTo>
                  <a:pt x="930816" y="490220"/>
                </a:lnTo>
                <a:lnTo>
                  <a:pt x="937671" y="436880"/>
                </a:lnTo>
                <a:lnTo>
                  <a:pt x="937581" y="416560"/>
                </a:lnTo>
                <a:lnTo>
                  <a:pt x="936289" y="398780"/>
                </a:lnTo>
                <a:lnTo>
                  <a:pt x="933451" y="379730"/>
                </a:lnTo>
                <a:lnTo>
                  <a:pt x="929137" y="360680"/>
                </a:lnTo>
                <a:lnTo>
                  <a:pt x="923323" y="342900"/>
                </a:lnTo>
                <a:lnTo>
                  <a:pt x="906815" y="294640"/>
                </a:lnTo>
                <a:close/>
              </a:path>
              <a:path extrusionOk="0" h="845820" w="937895">
                <a:moveTo>
                  <a:pt x="333977" y="552450"/>
                </a:moveTo>
                <a:lnTo>
                  <a:pt x="95664" y="552450"/>
                </a:lnTo>
                <a:lnTo>
                  <a:pt x="107715" y="570230"/>
                </a:lnTo>
                <a:lnTo>
                  <a:pt x="136151" y="601980"/>
                </a:lnTo>
                <a:lnTo>
                  <a:pt x="170010" y="627380"/>
                </a:lnTo>
                <a:lnTo>
                  <a:pt x="207245" y="647700"/>
                </a:lnTo>
                <a:lnTo>
                  <a:pt x="247217" y="664210"/>
                </a:lnTo>
                <a:lnTo>
                  <a:pt x="288972" y="674370"/>
                </a:lnTo>
                <a:lnTo>
                  <a:pt x="331943" y="680720"/>
                </a:lnTo>
                <a:lnTo>
                  <a:pt x="353252" y="681990"/>
                </a:lnTo>
                <a:lnTo>
                  <a:pt x="395130" y="681990"/>
                </a:lnTo>
                <a:lnTo>
                  <a:pt x="472473" y="673100"/>
                </a:lnTo>
                <a:lnTo>
                  <a:pt x="529141" y="659130"/>
                </a:lnTo>
                <a:lnTo>
                  <a:pt x="566193" y="646430"/>
                </a:lnTo>
                <a:lnTo>
                  <a:pt x="602058" y="631190"/>
                </a:lnTo>
                <a:lnTo>
                  <a:pt x="636688" y="613410"/>
                </a:lnTo>
                <a:lnTo>
                  <a:pt x="649282" y="605790"/>
                </a:lnTo>
                <a:lnTo>
                  <a:pt x="327947" y="605790"/>
                </a:lnTo>
                <a:lnTo>
                  <a:pt x="324391" y="604520"/>
                </a:lnTo>
                <a:lnTo>
                  <a:pt x="320708" y="603250"/>
                </a:lnTo>
                <a:lnTo>
                  <a:pt x="318295" y="600710"/>
                </a:lnTo>
                <a:lnTo>
                  <a:pt x="315755" y="593090"/>
                </a:lnTo>
                <a:lnTo>
                  <a:pt x="316009" y="589280"/>
                </a:lnTo>
                <a:lnTo>
                  <a:pt x="317787" y="585470"/>
                </a:lnTo>
                <a:lnTo>
                  <a:pt x="333977" y="552450"/>
                </a:lnTo>
                <a:close/>
              </a:path>
              <a:path extrusionOk="0" h="845820" w="937895">
                <a:moveTo>
                  <a:pt x="520479" y="541020"/>
                </a:moveTo>
                <a:lnTo>
                  <a:pt x="350934" y="541020"/>
                </a:lnTo>
                <a:lnTo>
                  <a:pt x="358046" y="544830"/>
                </a:lnTo>
                <a:lnTo>
                  <a:pt x="360459" y="547370"/>
                </a:lnTo>
                <a:lnTo>
                  <a:pt x="362999" y="554990"/>
                </a:lnTo>
                <a:lnTo>
                  <a:pt x="362872" y="558800"/>
                </a:lnTo>
                <a:lnTo>
                  <a:pt x="341917" y="600710"/>
                </a:lnTo>
                <a:lnTo>
                  <a:pt x="339123" y="603250"/>
                </a:lnTo>
                <a:lnTo>
                  <a:pt x="335440" y="604520"/>
                </a:lnTo>
                <a:lnTo>
                  <a:pt x="331630" y="605790"/>
                </a:lnTo>
                <a:lnTo>
                  <a:pt x="649282" y="605790"/>
                </a:lnTo>
                <a:lnTo>
                  <a:pt x="653480" y="603250"/>
                </a:lnTo>
                <a:lnTo>
                  <a:pt x="669938" y="593090"/>
                </a:lnTo>
                <a:lnTo>
                  <a:pt x="680704" y="585470"/>
                </a:lnTo>
                <a:lnTo>
                  <a:pt x="562008" y="585470"/>
                </a:lnTo>
                <a:lnTo>
                  <a:pt x="558579" y="584200"/>
                </a:lnTo>
                <a:lnTo>
                  <a:pt x="518574" y="565150"/>
                </a:lnTo>
                <a:lnTo>
                  <a:pt x="516161" y="562610"/>
                </a:lnTo>
                <a:lnTo>
                  <a:pt x="515018" y="558800"/>
                </a:lnTo>
                <a:lnTo>
                  <a:pt x="513621" y="554990"/>
                </a:lnTo>
                <a:lnTo>
                  <a:pt x="513875" y="551180"/>
                </a:lnTo>
                <a:lnTo>
                  <a:pt x="515780" y="547370"/>
                </a:lnTo>
                <a:lnTo>
                  <a:pt x="517558" y="543560"/>
                </a:lnTo>
                <a:lnTo>
                  <a:pt x="520479" y="541020"/>
                </a:lnTo>
                <a:close/>
              </a:path>
              <a:path extrusionOk="0" h="845820" w="937895">
                <a:moveTo>
                  <a:pt x="737427" y="538480"/>
                </a:moveTo>
                <a:lnTo>
                  <a:pt x="527972" y="538480"/>
                </a:lnTo>
                <a:lnTo>
                  <a:pt x="531528" y="539750"/>
                </a:lnTo>
                <a:lnTo>
                  <a:pt x="534830" y="541020"/>
                </a:lnTo>
                <a:lnTo>
                  <a:pt x="571152" y="558800"/>
                </a:lnTo>
                <a:lnTo>
                  <a:pt x="574454" y="560070"/>
                </a:lnTo>
                <a:lnTo>
                  <a:pt x="576867" y="562610"/>
                </a:lnTo>
                <a:lnTo>
                  <a:pt x="578264" y="566420"/>
                </a:lnTo>
                <a:lnTo>
                  <a:pt x="579407" y="570230"/>
                </a:lnTo>
                <a:lnTo>
                  <a:pt x="579153" y="574040"/>
                </a:lnTo>
                <a:lnTo>
                  <a:pt x="565691" y="585470"/>
                </a:lnTo>
                <a:lnTo>
                  <a:pt x="680704" y="585470"/>
                </a:lnTo>
                <a:lnTo>
                  <a:pt x="686087" y="581660"/>
                </a:lnTo>
                <a:lnTo>
                  <a:pt x="702736" y="568960"/>
                </a:lnTo>
                <a:lnTo>
                  <a:pt x="718980" y="556260"/>
                </a:lnTo>
                <a:lnTo>
                  <a:pt x="734843" y="541020"/>
                </a:lnTo>
                <a:lnTo>
                  <a:pt x="737427" y="538480"/>
                </a:lnTo>
                <a:close/>
              </a:path>
              <a:path extrusionOk="0" h="845820" w="937895">
                <a:moveTo>
                  <a:pt x="659544" y="452120"/>
                </a:moveTo>
                <a:lnTo>
                  <a:pt x="169959" y="452120"/>
                </a:lnTo>
                <a:lnTo>
                  <a:pt x="177071" y="455930"/>
                </a:lnTo>
                <a:lnTo>
                  <a:pt x="179484" y="458470"/>
                </a:lnTo>
                <a:lnTo>
                  <a:pt x="182024" y="466090"/>
                </a:lnTo>
                <a:lnTo>
                  <a:pt x="181897" y="469900"/>
                </a:lnTo>
                <a:lnTo>
                  <a:pt x="162466" y="509270"/>
                </a:lnTo>
                <a:lnTo>
                  <a:pt x="160942" y="513080"/>
                </a:lnTo>
                <a:lnTo>
                  <a:pt x="158021" y="515620"/>
                </a:lnTo>
                <a:lnTo>
                  <a:pt x="154084" y="516890"/>
                </a:lnTo>
                <a:lnTo>
                  <a:pt x="150274" y="518159"/>
                </a:lnTo>
                <a:lnTo>
                  <a:pt x="757707" y="518159"/>
                </a:lnTo>
                <a:lnTo>
                  <a:pt x="765065" y="510540"/>
                </a:lnTo>
                <a:lnTo>
                  <a:pt x="778733" y="494030"/>
                </a:lnTo>
                <a:lnTo>
                  <a:pt x="791354" y="476250"/>
                </a:lnTo>
                <a:lnTo>
                  <a:pt x="802927" y="458470"/>
                </a:lnTo>
                <a:lnTo>
                  <a:pt x="669450" y="458470"/>
                </a:lnTo>
                <a:lnTo>
                  <a:pt x="662084" y="454659"/>
                </a:lnTo>
                <a:lnTo>
                  <a:pt x="659544" y="452120"/>
                </a:lnTo>
                <a:close/>
              </a:path>
              <a:path extrusionOk="0" h="845820" w="937895">
                <a:moveTo>
                  <a:pt x="832271" y="392430"/>
                </a:moveTo>
                <a:lnTo>
                  <a:pt x="688627" y="392430"/>
                </a:lnTo>
                <a:lnTo>
                  <a:pt x="692310" y="393700"/>
                </a:lnTo>
                <a:lnTo>
                  <a:pt x="695612" y="394970"/>
                </a:lnTo>
                <a:lnTo>
                  <a:pt x="699041" y="396240"/>
                </a:lnTo>
                <a:lnTo>
                  <a:pt x="701454" y="400050"/>
                </a:lnTo>
                <a:lnTo>
                  <a:pt x="703994" y="406400"/>
                </a:lnTo>
                <a:lnTo>
                  <a:pt x="703867" y="410210"/>
                </a:lnTo>
                <a:lnTo>
                  <a:pt x="702216" y="414020"/>
                </a:lnTo>
                <a:lnTo>
                  <a:pt x="683039" y="453390"/>
                </a:lnTo>
                <a:lnTo>
                  <a:pt x="680245" y="455930"/>
                </a:lnTo>
                <a:lnTo>
                  <a:pt x="676562" y="457200"/>
                </a:lnTo>
                <a:lnTo>
                  <a:pt x="673006" y="458470"/>
                </a:lnTo>
                <a:lnTo>
                  <a:pt x="802927" y="458470"/>
                </a:lnTo>
                <a:lnTo>
                  <a:pt x="813287" y="439420"/>
                </a:lnTo>
                <a:lnTo>
                  <a:pt x="822278" y="420370"/>
                </a:lnTo>
                <a:lnTo>
                  <a:pt x="829912" y="400050"/>
                </a:lnTo>
                <a:lnTo>
                  <a:pt x="832271" y="392430"/>
                </a:lnTo>
                <a:close/>
              </a:path>
              <a:path extrusionOk="0" h="845820" w="937895">
                <a:moveTo>
                  <a:pt x="842483" y="344170"/>
                </a:moveTo>
                <a:lnTo>
                  <a:pt x="527829" y="344170"/>
                </a:lnTo>
                <a:lnTo>
                  <a:pt x="552598" y="347980"/>
                </a:lnTo>
                <a:lnTo>
                  <a:pt x="568306" y="353060"/>
                </a:lnTo>
                <a:lnTo>
                  <a:pt x="575851" y="356870"/>
                </a:lnTo>
                <a:lnTo>
                  <a:pt x="572192" y="364490"/>
                </a:lnTo>
                <a:lnTo>
                  <a:pt x="545752" y="396240"/>
                </a:lnTo>
                <a:lnTo>
                  <a:pt x="511240" y="420370"/>
                </a:lnTo>
                <a:lnTo>
                  <a:pt x="488554" y="430530"/>
                </a:lnTo>
                <a:lnTo>
                  <a:pt x="481016" y="434340"/>
                </a:lnTo>
                <a:lnTo>
                  <a:pt x="466032" y="439420"/>
                </a:lnTo>
                <a:lnTo>
                  <a:pt x="458312" y="441959"/>
                </a:lnTo>
                <a:lnTo>
                  <a:pt x="450307" y="443230"/>
                </a:lnTo>
                <a:lnTo>
                  <a:pt x="441993" y="445770"/>
                </a:lnTo>
                <a:lnTo>
                  <a:pt x="425007" y="448309"/>
                </a:lnTo>
                <a:lnTo>
                  <a:pt x="416454" y="448309"/>
                </a:lnTo>
                <a:lnTo>
                  <a:pt x="407830" y="449580"/>
                </a:lnTo>
                <a:lnTo>
                  <a:pt x="658782" y="449580"/>
                </a:lnTo>
                <a:lnTo>
                  <a:pt x="658401" y="448309"/>
                </a:lnTo>
                <a:lnTo>
                  <a:pt x="657131" y="444500"/>
                </a:lnTo>
                <a:lnTo>
                  <a:pt x="657385" y="440690"/>
                </a:lnTo>
                <a:lnTo>
                  <a:pt x="659163" y="438150"/>
                </a:lnTo>
                <a:lnTo>
                  <a:pt x="676816" y="401320"/>
                </a:lnTo>
                <a:lnTo>
                  <a:pt x="678467" y="397510"/>
                </a:lnTo>
                <a:lnTo>
                  <a:pt x="681134" y="394970"/>
                </a:lnTo>
                <a:lnTo>
                  <a:pt x="684944" y="393700"/>
                </a:lnTo>
                <a:lnTo>
                  <a:pt x="688627" y="392430"/>
                </a:lnTo>
                <a:lnTo>
                  <a:pt x="832271" y="392430"/>
                </a:lnTo>
                <a:lnTo>
                  <a:pt x="836201" y="379730"/>
                </a:lnTo>
                <a:lnTo>
                  <a:pt x="840721" y="359410"/>
                </a:lnTo>
                <a:lnTo>
                  <a:pt x="842483" y="344170"/>
                </a:lnTo>
                <a:close/>
              </a:path>
              <a:path extrusionOk="0" h="845820" w="937895">
                <a:moveTo>
                  <a:pt x="538066" y="316230"/>
                </a:moveTo>
                <a:lnTo>
                  <a:pt x="491078" y="316230"/>
                </a:lnTo>
                <a:lnTo>
                  <a:pt x="481649" y="317500"/>
                </a:lnTo>
                <a:lnTo>
                  <a:pt x="472219" y="320040"/>
                </a:lnTo>
                <a:lnTo>
                  <a:pt x="462978" y="321310"/>
                </a:lnTo>
                <a:lnTo>
                  <a:pt x="453915" y="323850"/>
                </a:lnTo>
                <a:lnTo>
                  <a:pt x="427707" y="331470"/>
                </a:lnTo>
                <a:lnTo>
                  <a:pt x="410614" y="339090"/>
                </a:lnTo>
                <a:lnTo>
                  <a:pt x="402115" y="344170"/>
                </a:lnTo>
                <a:lnTo>
                  <a:pt x="393810" y="347980"/>
                </a:lnTo>
                <a:lnTo>
                  <a:pt x="355522" y="375920"/>
                </a:lnTo>
                <a:lnTo>
                  <a:pt x="336101" y="396240"/>
                </a:lnTo>
                <a:lnTo>
                  <a:pt x="330471" y="402590"/>
                </a:lnTo>
                <a:lnTo>
                  <a:pt x="325294" y="411480"/>
                </a:lnTo>
                <a:lnTo>
                  <a:pt x="320581" y="419100"/>
                </a:lnTo>
                <a:lnTo>
                  <a:pt x="353975" y="419100"/>
                </a:lnTo>
                <a:lnTo>
                  <a:pt x="386494" y="387350"/>
                </a:lnTo>
                <a:lnTo>
                  <a:pt x="408157" y="373380"/>
                </a:lnTo>
                <a:lnTo>
                  <a:pt x="415704" y="368300"/>
                </a:lnTo>
                <a:lnTo>
                  <a:pt x="423296" y="364490"/>
                </a:lnTo>
                <a:lnTo>
                  <a:pt x="430817" y="361950"/>
                </a:lnTo>
                <a:lnTo>
                  <a:pt x="438242" y="358140"/>
                </a:lnTo>
                <a:lnTo>
                  <a:pt x="445549" y="355600"/>
                </a:lnTo>
                <a:lnTo>
                  <a:pt x="453191" y="353060"/>
                </a:lnTo>
                <a:lnTo>
                  <a:pt x="461059" y="351790"/>
                </a:lnTo>
                <a:lnTo>
                  <a:pt x="469141" y="349250"/>
                </a:lnTo>
                <a:lnTo>
                  <a:pt x="502625" y="344170"/>
                </a:lnTo>
                <a:lnTo>
                  <a:pt x="842483" y="344170"/>
                </a:lnTo>
                <a:lnTo>
                  <a:pt x="843218" y="337820"/>
                </a:lnTo>
                <a:lnTo>
                  <a:pt x="843402" y="328930"/>
                </a:lnTo>
                <a:lnTo>
                  <a:pt x="583090" y="328930"/>
                </a:lnTo>
                <a:lnTo>
                  <a:pt x="574351" y="325120"/>
                </a:lnTo>
                <a:lnTo>
                  <a:pt x="547276" y="317500"/>
                </a:lnTo>
                <a:lnTo>
                  <a:pt x="538066" y="316230"/>
                </a:lnTo>
                <a:close/>
              </a:path>
              <a:path extrusionOk="0" h="845820" w="937895">
                <a:moveTo>
                  <a:pt x="730029" y="264160"/>
                </a:moveTo>
                <a:lnTo>
                  <a:pt x="508922" y="264160"/>
                </a:lnTo>
                <a:lnTo>
                  <a:pt x="524797" y="266700"/>
                </a:lnTo>
                <a:lnTo>
                  <a:pt x="532318" y="269240"/>
                </a:lnTo>
                <a:lnTo>
                  <a:pt x="539529" y="270510"/>
                </a:lnTo>
                <a:lnTo>
                  <a:pt x="546365" y="274319"/>
                </a:lnTo>
                <a:lnTo>
                  <a:pt x="552784" y="276860"/>
                </a:lnTo>
                <a:lnTo>
                  <a:pt x="580296" y="309880"/>
                </a:lnTo>
                <a:lnTo>
                  <a:pt x="583471" y="322580"/>
                </a:lnTo>
                <a:lnTo>
                  <a:pt x="583090" y="328930"/>
                </a:lnTo>
                <a:lnTo>
                  <a:pt x="843402" y="328930"/>
                </a:lnTo>
                <a:lnTo>
                  <a:pt x="843587" y="320040"/>
                </a:lnTo>
                <a:lnTo>
                  <a:pt x="843571" y="314960"/>
                </a:lnTo>
                <a:lnTo>
                  <a:pt x="842043" y="294640"/>
                </a:lnTo>
                <a:lnTo>
                  <a:pt x="906815" y="294640"/>
                </a:lnTo>
                <a:lnTo>
                  <a:pt x="900733" y="276860"/>
                </a:lnTo>
                <a:lnTo>
                  <a:pt x="757334" y="276860"/>
                </a:lnTo>
                <a:lnTo>
                  <a:pt x="754032" y="275590"/>
                </a:lnTo>
                <a:lnTo>
                  <a:pt x="730029" y="264160"/>
                </a:lnTo>
                <a:close/>
              </a:path>
              <a:path extrusionOk="0" h="845820" w="937895">
                <a:moveTo>
                  <a:pt x="519362" y="314960"/>
                </a:moveTo>
                <a:lnTo>
                  <a:pt x="509938" y="314960"/>
                </a:lnTo>
                <a:lnTo>
                  <a:pt x="500508" y="316230"/>
                </a:lnTo>
                <a:lnTo>
                  <a:pt x="528750" y="316230"/>
                </a:lnTo>
                <a:lnTo>
                  <a:pt x="519362" y="314960"/>
                </a:lnTo>
                <a:close/>
              </a:path>
              <a:path extrusionOk="0" h="845820" w="937895">
                <a:moveTo>
                  <a:pt x="727362" y="262890"/>
                </a:moveTo>
                <a:lnTo>
                  <a:pt x="195232" y="262890"/>
                </a:lnTo>
                <a:lnTo>
                  <a:pt x="231300" y="280669"/>
                </a:lnTo>
                <a:lnTo>
                  <a:pt x="233967" y="281940"/>
                </a:lnTo>
                <a:lnTo>
                  <a:pt x="236126" y="283210"/>
                </a:lnTo>
                <a:lnTo>
                  <a:pt x="243111" y="294640"/>
                </a:lnTo>
                <a:lnTo>
                  <a:pt x="242857" y="297180"/>
                </a:lnTo>
                <a:lnTo>
                  <a:pt x="239555" y="304800"/>
                </a:lnTo>
                <a:lnTo>
                  <a:pt x="236888" y="307340"/>
                </a:lnTo>
                <a:lnTo>
                  <a:pt x="233459" y="308610"/>
                </a:lnTo>
                <a:lnTo>
                  <a:pt x="228887" y="309880"/>
                </a:lnTo>
                <a:lnTo>
                  <a:pt x="355116" y="309880"/>
                </a:lnTo>
                <a:lnTo>
                  <a:pt x="392463" y="285750"/>
                </a:lnTo>
                <a:lnTo>
                  <a:pt x="399200" y="283210"/>
                </a:lnTo>
                <a:lnTo>
                  <a:pt x="405687" y="279400"/>
                </a:lnTo>
                <a:lnTo>
                  <a:pt x="411912" y="276860"/>
                </a:lnTo>
                <a:lnTo>
                  <a:pt x="417863" y="275590"/>
                </a:lnTo>
                <a:lnTo>
                  <a:pt x="423887" y="273050"/>
                </a:lnTo>
                <a:lnTo>
                  <a:pt x="430341" y="271780"/>
                </a:lnTo>
                <a:lnTo>
                  <a:pt x="437222" y="269240"/>
                </a:lnTo>
                <a:lnTo>
                  <a:pt x="467911" y="264160"/>
                </a:lnTo>
                <a:lnTo>
                  <a:pt x="730029" y="264160"/>
                </a:lnTo>
                <a:lnTo>
                  <a:pt x="727362" y="262890"/>
                </a:lnTo>
                <a:close/>
              </a:path>
              <a:path extrusionOk="0" h="845820" w="937895">
                <a:moveTo>
                  <a:pt x="885095" y="231140"/>
                </a:moveTo>
                <a:lnTo>
                  <a:pt x="726854" y="231140"/>
                </a:lnTo>
                <a:lnTo>
                  <a:pt x="730283" y="232410"/>
                </a:lnTo>
                <a:lnTo>
                  <a:pt x="766605" y="250190"/>
                </a:lnTo>
                <a:lnTo>
                  <a:pt x="769907" y="251460"/>
                </a:lnTo>
                <a:lnTo>
                  <a:pt x="772320" y="254000"/>
                </a:lnTo>
                <a:lnTo>
                  <a:pt x="773590" y="259080"/>
                </a:lnTo>
                <a:lnTo>
                  <a:pt x="774860" y="261619"/>
                </a:lnTo>
                <a:lnTo>
                  <a:pt x="774606" y="265430"/>
                </a:lnTo>
                <a:lnTo>
                  <a:pt x="772828" y="269240"/>
                </a:lnTo>
                <a:lnTo>
                  <a:pt x="771177" y="273050"/>
                </a:lnTo>
                <a:lnTo>
                  <a:pt x="768510" y="274319"/>
                </a:lnTo>
                <a:lnTo>
                  <a:pt x="765081" y="275590"/>
                </a:lnTo>
                <a:lnTo>
                  <a:pt x="761017" y="276860"/>
                </a:lnTo>
                <a:lnTo>
                  <a:pt x="900733" y="276860"/>
                </a:lnTo>
                <a:lnTo>
                  <a:pt x="885095" y="231140"/>
                </a:lnTo>
                <a:close/>
              </a:path>
              <a:path extrusionOk="0" h="845820" w="937895">
                <a:moveTo>
                  <a:pt x="860278" y="168910"/>
                </a:moveTo>
                <a:lnTo>
                  <a:pt x="555023" y="168910"/>
                </a:lnTo>
                <a:lnTo>
                  <a:pt x="558452" y="170180"/>
                </a:lnTo>
                <a:lnTo>
                  <a:pt x="594774" y="187960"/>
                </a:lnTo>
                <a:lnTo>
                  <a:pt x="598076" y="190500"/>
                </a:lnTo>
                <a:lnTo>
                  <a:pt x="600489" y="193040"/>
                </a:lnTo>
                <a:lnTo>
                  <a:pt x="601886" y="196850"/>
                </a:lnTo>
                <a:lnTo>
                  <a:pt x="603029" y="200660"/>
                </a:lnTo>
                <a:lnTo>
                  <a:pt x="602775" y="204469"/>
                </a:lnTo>
                <a:lnTo>
                  <a:pt x="600997" y="207010"/>
                </a:lnTo>
                <a:lnTo>
                  <a:pt x="599092" y="210819"/>
                </a:lnTo>
                <a:lnTo>
                  <a:pt x="596425" y="213360"/>
                </a:lnTo>
                <a:lnTo>
                  <a:pt x="592996" y="214630"/>
                </a:lnTo>
                <a:lnTo>
                  <a:pt x="589440" y="215900"/>
                </a:lnTo>
                <a:lnTo>
                  <a:pt x="879882" y="215900"/>
                </a:lnTo>
                <a:lnTo>
                  <a:pt x="876841" y="207010"/>
                </a:lnTo>
                <a:lnTo>
                  <a:pt x="869866" y="189230"/>
                </a:lnTo>
                <a:lnTo>
                  <a:pt x="861712" y="171450"/>
                </a:lnTo>
                <a:lnTo>
                  <a:pt x="860278" y="168910"/>
                </a:lnTo>
                <a:close/>
              </a:path>
              <a:path extrusionOk="0" h="845820" w="937895">
                <a:moveTo>
                  <a:pt x="838123" y="134619"/>
                </a:moveTo>
                <a:lnTo>
                  <a:pt x="392082" y="134619"/>
                </a:lnTo>
                <a:lnTo>
                  <a:pt x="399194" y="138430"/>
                </a:lnTo>
                <a:lnTo>
                  <a:pt x="401607" y="140969"/>
                </a:lnTo>
                <a:lnTo>
                  <a:pt x="402750" y="144780"/>
                </a:lnTo>
                <a:lnTo>
                  <a:pt x="404020" y="148590"/>
                </a:lnTo>
                <a:lnTo>
                  <a:pt x="403893" y="152400"/>
                </a:lnTo>
                <a:lnTo>
                  <a:pt x="382938" y="195580"/>
                </a:lnTo>
                <a:lnTo>
                  <a:pt x="380144" y="198119"/>
                </a:lnTo>
                <a:lnTo>
                  <a:pt x="376461" y="199390"/>
                </a:lnTo>
                <a:lnTo>
                  <a:pt x="372651" y="200660"/>
                </a:lnTo>
                <a:lnTo>
                  <a:pt x="555045" y="200660"/>
                </a:lnTo>
                <a:lnTo>
                  <a:pt x="542196" y="194310"/>
                </a:lnTo>
                <a:lnTo>
                  <a:pt x="539783" y="191769"/>
                </a:lnTo>
                <a:lnTo>
                  <a:pt x="538513" y="187960"/>
                </a:lnTo>
                <a:lnTo>
                  <a:pt x="537370" y="185419"/>
                </a:lnTo>
                <a:lnTo>
                  <a:pt x="551340" y="168910"/>
                </a:lnTo>
                <a:lnTo>
                  <a:pt x="860278" y="168910"/>
                </a:lnTo>
                <a:lnTo>
                  <a:pt x="852391" y="154940"/>
                </a:lnTo>
                <a:lnTo>
                  <a:pt x="841916" y="139700"/>
                </a:lnTo>
                <a:lnTo>
                  <a:pt x="838123" y="134619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</p:txBody>
      </p:sp>
      <p:pic>
        <p:nvPicPr>
          <p:cNvPr id="69" name="Google Shape;69;p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709017" y="4170500"/>
            <a:ext cx="970121" cy="855980"/>
          </a:xfrm>
          <a:prstGeom prst="rect">
            <a:avLst/>
          </a:prstGeom>
          <a:noFill/>
          <a:ln>
            <a:noFill/>
          </a:ln>
        </p:spPr>
      </p:pic>
      <p:sp>
        <p:nvSpPr>
          <p:cNvPr id="70" name="Google Shape;70;p3"/>
          <p:cNvSpPr/>
          <p:nvPr/>
        </p:nvSpPr>
        <p:spPr>
          <a:xfrm>
            <a:off x="5904709" y="3998074"/>
            <a:ext cx="859155" cy="782320"/>
          </a:xfrm>
          <a:custGeom>
            <a:rect b="b" l="l" r="r" t="t"/>
            <a:pathLst>
              <a:path extrusionOk="0" h="782320" w="859154">
                <a:moveTo>
                  <a:pt x="612803" y="626110"/>
                </a:moveTo>
                <a:lnTo>
                  <a:pt x="91595" y="676910"/>
                </a:lnTo>
                <a:lnTo>
                  <a:pt x="89690" y="679450"/>
                </a:lnTo>
                <a:lnTo>
                  <a:pt x="85753" y="684530"/>
                </a:lnTo>
                <a:lnTo>
                  <a:pt x="83848" y="687070"/>
                </a:lnTo>
                <a:lnTo>
                  <a:pt x="81562" y="689610"/>
                </a:lnTo>
                <a:lnTo>
                  <a:pt x="79149" y="690880"/>
                </a:lnTo>
                <a:lnTo>
                  <a:pt x="76609" y="693420"/>
                </a:lnTo>
                <a:lnTo>
                  <a:pt x="74069" y="693420"/>
                </a:lnTo>
                <a:lnTo>
                  <a:pt x="68608" y="694690"/>
                </a:lnTo>
                <a:lnTo>
                  <a:pt x="491518" y="694690"/>
                </a:lnTo>
                <a:lnTo>
                  <a:pt x="489829" y="704850"/>
                </a:lnTo>
                <a:lnTo>
                  <a:pt x="497001" y="744220"/>
                </a:lnTo>
                <a:lnTo>
                  <a:pt x="529364" y="775970"/>
                </a:lnTo>
                <a:lnTo>
                  <a:pt x="553113" y="782320"/>
                </a:lnTo>
                <a:lnTo>
                  <a:pt x="569242" y="782320"/>
                </a:lnTo>
                <a:lnTo>
                  <a:pt x="577116" y="781050"/>
                </a:lnTo>
                <a:lnTo>
                  <a:pt x="592737" y="775970"/>
                </a:lnTo>
                <a:lnTo>
                  <a:pt x="599976" y="772160"/>
                </a:lnTo>
                <a:lnTo>
                  <a:pt x="606580" y="767080"/>
                </a:lnTo>
                <a:lnTo>
                  <a:pt x="674217" y="767080"/>
                </a:lnTo>
                <a:lnTo>
                  <a:pt x="684558" y="760730"/>
                </a:lnTo>
                <a:lnTo>
                  <a:pt x="690781" y="755650"/>
                </a:lnTo>
                <a:lnTo>
                  <a:pt x="696115" y="749300"/>
                </a:lnTo>
                <a:lnTo>
                  <a:pt x="714999" y="726440"/>
                </a:lnTo>
                <a:lnTo>
                  <a:pt x="557812" y="726440"/>
                </a:lnTo>
                <a:lnTo>
                  <a:pt x="554383" y="725170"/>
                </a:lnTo>
                <a:lnTo>
                  <a:pt x="551462" y="722630"/>
                </a:lnTo>
                <a:lnTo>
                  <a:pt x="548668" y="720090"/>
                </a:lnTo>
                <a:lnTo>
                  <a:pt x="547017" y="717550"/>
                </a:lnTo>
                <a:lnTo>
                  <a:pt x="546255" y="708660"/>
                </a:lnTo>
                <a:lnTo>
                  <a:pt x="547144" y="706120"/>
                </a:lnTo>
                <a:lnTo>
                  <a:pt x="549557" y="702310"/>
                </a:lnTo>
                <a:lnTo>
                  <a:pt x="612803" y="626110"/>
                </a:lnTo>
                <a:close/>
              </a:path>
              <a:path extrusionOk="0" h="782320" w="859154">
                <a:moveTo>
                  <a:pt x="674217" y="767080"/>
                </a:moveTo>
                <a:lnTo>
                  <a:pt x="606580" y="767080"/>
                </a:lnTo>
                <a:lnTo>
                  <a:pt x="613946" y="770890"/>
                </a:lnTo>
                <a:lnTo>
                  <a:pt x="621693" y="773430"/>
                </a:lnTo>
                <a:lnTo>
                  <a:pt x="638330" y="775970"/>
                </a:lnTo>
                <a:lnTo>
                  <a:pt x="662587" y="772160"/>
                </a:lnTo>
                <a:lnTo>
                  <a:pt x="670080" y="769620"/>
                </a:lnTo>
                <a:lnTo>
                  <a:pt x="674217" y="767080"/>
                </a:lnTo>
                <a:close/>
              </a:path>
              <a:path extrusionOk="0" h="782320" w="859154">
                <a:moveTo>
                  <a:pt x="538770" y="0"/>
                </a:moveTo>
                <a:lnTo>
                  <a:pt x="499138" y="10160"/>
                </a:lnTo>
                <a:lnTo>
                  <a:pt x="467487" y="39370"/>
                </a:lnTo>
                <a:lnTo>
                  <a:pt x="453624" y="81280"/>
                </a:lnTo>
                <a:lnTo>
                  <a:pt x="453611" y="90170"/>
                </a:lnTo>
                <a:lnTo>
                  <a:pt x="454561" y="99060"/>
                </a:lnTo>
                <a:lnTo>
                  <a:pt x="16157" y="633730"/>
                </a:lnTo>
                <a:lnTo>
                  <a:pt x="219" y="673100"/>
                </a:lnTo>
                <a:lnTo>
                  <a:pt x="0" y="680720"/>
                </a:lnTo>
                <a:lnTo>
                  <a:pt x="282" y="685800"/>
                </a:lnTo>
                <a:lnTo>
                  <a:pt x="15824" y="723900"/>
                </a:lnTo>
                <a:lnTo>
                  <a:pt x="48542" y="746760"/>
                </a:lnTo>
                <a:lnTo>
                  <a:pt x="64925" y="750570"/>
                </a:lnTo>
                <a:lnTo>
                  <a:pt x="81689" y="750570"/>
                </a:lnTo>
                <a:lnTo>
                  <a:pt x="119535" y="731520"/>
                </a:lnTo>
                <a:lnTo>
                  <a:pt x="491518" y="694690"/>
                </a:lnTo>
                <a:lnTo>
                  <a:pt x="68608" y="694690"/>
                </a:lnTo>
                <a:lnTo>
                  <a:pt x="65687" y="693420"/>
                </a:lnTo>
                <a:lnTo>
                  <a:pt x="62385" y="690880"/>
                </a:lnTo>
                <a:lnTo>
                  <a:pt x="59337" y="688340"/>
                </a:lnTo>
                <a:lnTo>
                  <a:pt x="57559" y="684530"/>
                </a:lnTo>
                <a:lnTo>
                  <a:pt x="56797" y="676910"/>
                </a:lnTo>
                <a:lnTo>
                  <a:pt x="57940" y="673100"/>
                </a:lnTo>
                <a:lnTo>
                  <a:pt x="60353" y="670560"/>
                </a:lnTo>
                <a:lnTo>
                  <a:pt x="503075" y="129540"/>
                </a:lnTo>
                <a:lnTo>
                  <a:pt x="549112" y="129540"/>
                </a:lnTo>
                <a:lnTo>
                  <a:pt x="535821" y="116840"/>
                </a:lnTo>
                <a:lnTo>
                  <a:pt x="511965" y="95250"/>
                </a:lnTo>
                <a:lnTo>
                  <a:pt x="511457" y="90170"/>
                </a:lnTo>
                <a:lnTo>
                  <a:pt x="510695" y="86360"/>
                </a:lnTo>
                <a:lnTo>
                  <a:pt x="510695" y="80010"/>
                </a:lnTo>
                <a:lnTo>
                  <a:pt x="511076" y="78740"/>
                </a:lnTo>
                <a:lnTo>
                  <a:pt x="511965" y="76200"/>
                </a:lnTo>
                <a:lnTo>
                  <a:pt x="512727" y="73660"/>
                </a:lnTo>
                <a:lnTo>
                  <a:pt x="514378" y="71120"/>
                </a:lnTo>
                <a:lnTo>
                  <a:pt x="521998" y="62230"/>
                </a:lnTo>
                <a:lnTo>
                  <a:pt x="528348" y="58420"/>
                </a:lnTo>
                <a:lnTo>
                  <a:pt x="543969" y="57150"/>
                </a:lnTo>
                <a:lnTo>
                  <a:pt x="635252" y="57150"/>
                </a:lnTo>
                <a:lnTo>
                  <a:pt x="624924" y="46990"/>
                </a:lnTo>
                <a:lnTo>
                  <a:pt x="593372" y="20320"/>
                </a:lnTo>
                <a:lnTo>
                  <a:pt x="563273" y="3810"/>
                </a:lnTo>
                <a:lnTo>
                  <a:pt x="538770" y="0"/>
                </a:lnTo>
                <a:close/>
              </a:path>
              <a:path extrusionOk="0" h="782320" w="859154">
                <a:moveTo>
                  <a:pt x="639473" y="648970"/>
                </a:moveTo>
                <a:lnTo>
                  <a:pt x="631599" y="650240"/>
                </a:lnTo>
                <a:lnTo>
                  <a:pt x="628424" y="651510"/>
                </a:lnTo>
                <a:lnTo>
                  <a:pt x="625884" y="655320"/>
                </a:lnTo>
                <a:lnTo>
                  <a:pt x="571655" y="721360"/>
                </a:lnTo>
                <a:lnTo>
                  <a:pt x="569242" y="723900"/>
                </a:lnTo>
                <a:lnTo>
                  <a:pt x="566067" y="725170"/>
                </a:lnTo>
                <a:lnTo>
                  <a:pt x="557812" y="726440"/>
                </a:lnTo>
                <a:lnTo>
                  <a:pt x="714999" y="726440"/>
                </a:lnTo>
                <a:lnTo>
                  <a:pt x="721294" y="718820"/>
                </a:lnTo>
                <a:lnTo>
                  <a:pt x="638457" y="718820"/>
                </a:lnTo>
                <a:lnTo>
                  <a:pt x="634901" y="717550"/>
                </a:lnTo>
                <a:lnTo>
                  <a:pt x="631853" y="715010"/>
                </a:lnTo>
                <a:lnTo>
                  <a:pt x="629440" y="712470"/>
                </a:lnTo>
                <a:lnTo>
                  <a:pt x="627916" y="711200"/>
                </a:lnTo>
                <a:lnTo>
                  <a:pt x="627154" y="708660"/>
                </a:lnTo>
                <a:lnTo>
                  <a:pt x="626519" y="706120"/>
                </a:lnTo>
                <a:lnTo>
                  <a:pt x="626392" y="703580"/>
                </a:lnTo>
                <a:lnTo>
                  <a:pt x="627662" y="699770"/>
                </a:lnTo>
                <a:lnTo>
                  <a:pt x="628678" y="697230"/>
                </a:lnTo>
                <a:lnTo>
                  <a:pt x="631472" y="693420"/>
                </a:lnTo>
                <a:lnTo>
                  <a:pt x="632996" y="690880"/>
                </a:lnTo>
                <a:lnTo>
                  <a:pt x="634647" y="689610"/>
                </a:lnTo>
                <a:lnTo>
                  <a:pt x="636552" y="687070"/>
                </a:lnTo>
                <a:lnTo>
                  <a:pt x="638838" y="684530"/>
                </a:lnTo>
                <a:lnTo>
                  <a:pt x="644426" y="678180"/>
                </a:lnTo>
                <a:lnTo>
                  <a:pt x="646712" y="675640"/>
                </a:lnTo>
                <a:lnTo>
                  <a:pt x="648617" y="671830"/>
                </a:lnTo>
                <a:lnTo>
                  <a:pt x="650395" y="668020"/>
                </a:lnTo>
                <a:lnTo>
                  <a:pt x="651284" y="665480"/>
                </a:lnTo>
                <a:lnTo>
                  <a:pt x="651284" y="659130"/>
                </a:lnTo>
                <a:lnTo>
                  <a:pt x="649506" y="655320"/>
                </a:lnTo>
                <a:lnTo>
                  <a:pt x="645950" y="652780"/>
                </a:lnTo>
                <a:lnTo>
                  <a:pt x="642902" y="650240"/>
                </a:lnTo>
                <a:lnTo>
                  <a:pt x="639473" y="648970"/>
                </a:lnTo>
                <a:close/>
              </a:path>
              <a:path extrusionOk="0" h="782320" w="859154">
                <a:moveTo>
                  <a:pt x="549112" y="129540"/>
                </a:moveTo>
                <a:lnTo>
                  <a:pt x="503075" y="129540"/>
                </a:lnTo>
                <a:lnTo>
                  <a:pt x="525790" y="149860"/>
                </a:lnTo>
                <a:lnTo>
                  <a:pt x="547065" y="170180"/>
                </a:lnTo>
                <a:lnTo>
                  <a:pt x="585244" y="213360"/>
                </a:lnTo>
                <a:lnTo>
                  <a:pt x="618058" y="259080"/>
                </a:lnTo>
                <a:lnTo>
                  <a:pt x="645823" y="307340"/>
                </a:lnTo>
                <a:lnTo>
                  <a:pt x="668731" y="358140"/>
                </a:lnTo>
                <a:lnTo>
                  <a:pt x="686971" y="412750"/>
                </a:lnTo>
                <a:lnTo>
                  <a:pt x="700957" y="468630"/>
                </a:lnTo>
                <a:lnTo>
                  <a:pt x="711228" y="525780"/>
                </a:lnTo>
                <a:lnTo>
                  <a:pt x="713260" y="551180"/>
                </a:lnTo>
                <a:lnTo>
                  <a:pt x="714403" y="581660"/>
                </a:lnTo>
                <a:lnTo>
                  <a:pt x="714788" y="589280"/>
                </a:lnTo>
                <a:lnTo>
                  <a:pt x="715653" y="603250"/>
                </a:lnTo>
                <a:lnTo>
                  <a:pt x="716181" y="609600"/>
                </a:lnTo>
                <a:lnTo>
                  <a:pt x="716816" y="618490"/>
                </a:lnTo>
                <a:lnTo>
                  <a:pt x="718213" y="626110"/>
                </a:lnTo>
                <a:lnTo>
                  <a:pt x="720118" y="629920"/>
                </a:lnTo>
                <a:lnTo>
                  <a:pt x="718213" y="632460"/>
                </a:lnTo>
                <a:lnTo>
                  <a:pt x="716562" y="633730"/>
                </a:lnTo>
                <a:lnTo>
                  <a:pt x="713514" y="637540"/>
                </a:lnTo>
                <a:lnTo>
                  <a:pt x="710720" y="640080"/>
                </a:lnTo>
                <a:lnTo>
                  <a:pt x="695845" y="659130"/>
                </a:lnTo>
                <a:lnTo>
                  <a:pt x="652046" y="712470"/>
                </a:lnTo>
                <a:lnTo>
                  <a:pt x="649506" y="716280"/>
                </a:lnTo>
                <a:lnTo>
                  <a:pt x="646204" y="717550"/>
                </a:lnTo>
                <a:lnTo>
                  <a:pt x="638457" y="718820"/>
                </a:lnTo>
                <a:lnTo>
                  <a:pt x="721294" y="718820"/>
                </a:lnTo>
                <a:lnTo>
                  <a:pt x="744375" y="690880"/>
                </a:lnTo>
                <a:lnTo>
                  <a:pt x="799535" y="690880"/>
                </a:lnTo>
                <a:lnTo>
                  <a:pt x="808804" y="687070"/>
                </a:lnTo>
                <a:lnTo>
                  <a:pt x="839879" y="662940"/>
                </a:lnTo>
                <a:lnTo>
                  <a:pt x="853520" y="638810"/>
                </a:lnTo>
                <a:lnTo>
                  <a:pt x="768632" y="638810"/>
                </a:lnTo>
                <a:lnTo>
                  <a:pt x="761647" y="636270"/>
                </a:lnTo>
                <a:lnTo>
                  <a:pt x="755551" y="631190"/>
                </a:lnTo>
                <a:lnTo>
                  <a:pt x="751868" y="628650"/>
                </a:lnTo>
                <a:lnTo>
                  <a:pt x="749201" y="624840"/>
                </a:lnTo>
                <a:lnTo>
                  <a:pt x="743258" y="577850"/>
                </a:lnTo>
                <a:lnTo>
                  <a:pt x="742851" y="566420"/>
                </a:lnTo>
                <a:lnTo>
                  <a:pt x="742351" y="556260"/>
                </a:lnTo>
                <a:lnTo>
                  <a:pt x="734800" y="492760"/>
                </a:lnTo>
                <a:lnTo>
                  <a:pt x="721795" y="431800"/>
                </a:lnTo>
                <a:lnTo>
                  <a:pt x="703695" y="372110"/>
                </a:lnTo>
                <a:lnTo>
                  <a:pt x="680454" y="314960"/>
                </a:lnTo>
                <a:lnTo>
                  <a:pt x="652068" y="261620"/>
                </a:lnTo>
                <a:lnTo>
                  <a:pt x="618488" y="209550"/>
                </a:lnTo>
                <a:lnTo>
                  <a:pt x="579724" y="161290"/>
                </a:lnTo>
                <a:lnTo>
                  <a:pt x="558415" y="138430"/>
                </a:lnTo>
                <a:lnTo>
                  <a:pt x="549112" y="129540"/>
                </a:lnTo>
                <a:close/>
              </a:path>
              <a:path extrusionOk="0" h="782320" w="859154">
                <a:moveTo>
                  <a:pt x="799535" y="690880"/>
                </a:moveTo>
                <a:lnTo>
                  <a:pt x="744375" y="690880"/>
                </a:lnTo>
                <a:lnTo>
                  <a:pt x="770553" y="695960"/>
                </a:lnTo>
                <a:lnTo>
                  <a:pt x="783541" y="694690"/>
                </a:lnTo>
                <a:lnTo>
                  <a:pt x="796445" y="692150"/>
                </a:lnTo>
                <a:lnTo>
                  <a:pt x="799535" y="690880"/>
                </a:lnTo>
                <a:close/>
              </a:path>
              <a:path extrusionOk="0" h="782320" w="859154">
                <a:moveTo>
                  <a:pt x="635252" y="57150"/>
                </a:moveTo>
                <a:lnTo>
                  <a:pt x="543969" y="57150"/>
                </a:lnTo>
                <a:lnTo>
                  <a:pt x="550954" y="58420"/>
                </a:lnTo>
                <a:lnTo>
                  <a:pt x="557177" y="63500"/>
                </a:lnTo>
                <a:lnTo>
                  <a:pt x="602326" y="104140"/>
                </a:lnTo>
                <a:lnTo>
                  <a:pt x="642140" y="148590"/>
                </a:lnTo>
                <a:lnTo>
                  <a:pt x="677002" y="194310"/>
                </a:lnTo>
                <a:lnTo>
                  <a:pt x="707291" y="242570"/>
                </a:lnTo>
                <a:lnTo>
                  <a:pt x="733326" y="293370"/>
                </a:lnTo>
                <a:lnTo>
                  <a:pt x="755170" y="347980"/>
                </a:lnTo>
                <a:lnTo>
                  <a:pt x="773331" y="403860"/>
                </a:lnTo>
                <a:lnTo>
                  <a:pt x="788063" y="462280"/>
                </a:lnTo>
                <a:lnTo>
                  <a:pt x="792286" y="483870"/>
                </a:lnTo>
                <a:lnTo>
                  <a:pt x="794171" y="494030"/>
                </a:lnTo>
                <a:lnTo>
                  <a:pt x="799509" y="535940"/>
                </a:lnTo>
                <a:lnTo>
                  <a:pt x="800382" y="552450"/>
                </a:lnTo>
                <a:lnTo>
                  <a:pt x="801525" y="566420"/>
                </a:lnTo>
                <a:lnTo>
                  <a:pt x="802287" y="574040"/>
                </a:lnTo>
                <a:lnTo>
                  <a:pt x="802605" y="580390"/>
                </a:lnTo>
                <a:lnTo>
                  <a:pt x="802732" y="598170"/>
                </a:lnTo>
                <a:lnTo>
                  <a:pt x="802414" y="604520"/>
                </a:lnTo>
                <a:lnTo>
                  <a:pt x="800636" y="618490"/>
                </a:lnTo>
                <a:lnTo>
                  <a:pt x="798604" y="623570"/>
                </a:lnTo>
                <a:lnTo>
                  <a:pt x="795429" y="627380"/>
                </a:lnTo>
                <a:lnTo>
                  <a:pt x="790349" y="633730"/>
                </a:lnTo>
                <a:lnTo>
                  <a:pt x="783999" y="637540"/>
                </a:lnTo>
                <a:lnTo>
                  <a:pt x="768632" y="638810"/>
                </a:lnTo>
                <a:lnTo>
                  <a:pt x="853520" y="638810"/>
                </a:lnTo>
                <a:lnTo>
                  <a:pt x="858929" y="609600"/>
                </a:lnTo>
                <a:lnTo>
                  <a:pt x="858358" y="568960"/>
                </a:lnTo>
                <a:lnTo>
                  <a:pt x="855452" y="525780"/>
                </a:lnTo>
                <a:lnTo>
                  <a:pt x="850303" y="483870"/>
                </a:lnTo>
                <a:lnTo>
                  <a:pt x="842927" y="443230"/>
                </a:lnTo>
                <a:lnTo>
                  <a:pt x="833331" y="402590"/>
                </a:lnTo>
                <a:lnTo>
                  <a:pt x="821686" y="361950"/>
                </a:lnTo>
                <a:lnTo>
                  <a:pt x="807994" y="322580"/>
                </a:lnTo>
                <a:lnTo>
                  <a:pt x="792254" y="284480"/>
                </a:lnTo>
                <a:lnTo>
                  <a:pt x="774371" y="246380"/>
                </a:lnTo>
                <a:lnTo>
                  <a:pt x="754440" y="210820"/>
                </a:lnTo>
                <a:lnTo>
                  <a:pt x="732461" y="175260"/>
                </a:lnTo>
                <a:lnTo>
                  <a:pt x="708434" y="140970"/>
                </a:lnTo>
                <a:lnTo>
                  <a:pt x="682455" y="107950"/>
                </a:lnTo>
                <a:lnTo>
                  <a:pt x="654618" y="76200"/>
                </a:lnTo>
                <a:lnTo>
                  <a:pt x="635252" y="57150"/>
                </a:lnTo>
                <a:close/>
              </a:path>
              <a:path extrusionOk="0" h="782320" w="859154">
                <a:moveTo>
                  <a:pt x="313430" y="464820"/>
                </a:moveTo>
                <a:lnTo>
                  <a:pt x="286250" y="464820"/>
                </a:lnTo>
                <a:lnTo>
                  <a:pt x="279650" y="467360"/>
                </a:lnTo>
                <a:lnTo>
                  <a:pt x="273193" y="468630"/>
                </a:lnTo>
                <a:lnTo>
                  <a:pt x="266855" y="472440"/>
                </a:lnTo>
                <a:lnTo>
                  <a:pt x="260854" y="474980"/>
                </a:lnTo>
                <a:lnTo>
                  <a:pt x="255235" y="480060"/>
                </a:lnTo>
                <a:lnTo>
                  <a:pt x="231803" y="514350"/>
                </a:lnTo>
                <a:lnTo>
                  <a:pt x="228803" y="535940"/>
                </a:lnTo>
                <a:lnTo>
                  <a:pt x="229136" y="542290"/>
                </a:lnTo>
                <a:lnTo>
                  <a:pt x="240538" y="574040"/>
                </a:lnTo>
                <a:lnTo>
                  <a:pt x="244662" y="580390"/>
                </a:lnTo>
                <a:lnTo>
                  <a:pt x="279809" y="603250"/>
                </a:lnTo>
                <a:lnTo>
                  <a:pt x="293414" y="605790"/>
                </a:lnTo>
                <a:lnTo>
                  <a:pt x="307114" y="605790"/>
                </a:lnTo>
                <a:lnTo>
                  <a:pt x="344976" y="590550"/>
                </a:lnTo>
                <a:lnTo>
                  <a:pt x="368455" y="554990"/>
                </a:lnTo>
                <a:lnTo>
                  <a:pt x="371277" y="535940"/>
                </a:lnTo>
                <a:lnTo>
                  <a:pt x="371196" y="532130"/>
                </a:lnTo>
                <a:lnTo>
                  <a:pt x="359375" y="495300"/>
                </a:lnTo>
                <a:lnTo>
                  <a:pt x="326817" y="468630"/>
                </a:lnTo>
                <a:lnTo>
                  <a:pt x="320195" y="467360"/>
                </a:lnTo>
                <a:lnTo>
                  <a:pt x="313430" y="464820"/>
                </a:lnTo>
                <a:close/>
              </a:path>
              <a:path extrusionOk="0" h="782320" w="859154">
                <a:moveTo>
                  <a:pt x="525173" y="421640"/>
                </a:moveTo>
                <a:lnTo>
                  <a:pt x="518315" y="421640"/>
                </a:lnTo>
                <a:lnTo>
                  <a:pt x="511457" y="422910"/>
                </a:lnTo>
                <a:lnTo>
                  <a:pt x="504746" y="422910"/>
                </a:lnTo>
                <a:lnTo>
                  <a:pt x="498154" y="425450"/>
                </a:lnTo>
                <a:lnTo>
                  <a:pt x="491705" y="426720"/>
                </a:lnTo>
                <a:lnTo>
                  <a:pt x="485422" y="430530"/>
                </a:lnTo>
                <a:lnTo>
                  <a:pt x="479348" y="433070"/>
                </a:lnTo>
                <a:lnTo>
                  <a:pt x="473690" y="438150"/>
                </a:lnTo>
                <a:lnTo>
                  <a:pt x="468438" y="441960"/>
                </a:lnTo>
                <a:lnTo>
                  <a:pt x="463578" y="448310"/>
                </a:lnTo>
                <a:lnTo>
                  <a:pt x="459079" y="453390"/>
                </a:lnTo>
                <a:lnTo>
                  <a:pt x="455307" y="459740"/>
                </a:lnTo>
                <a:lnTo>
                  <a:pt x="447478" y="495300"/>
                </a:lnTo>
                <a:lnTo>
                  <a:pt x="447957" y="501650"/>
                </a:lnTo>
                <a:lnTo>
                  <a:pt x="464912" y="539750"/>
                </a:lnTo>
                <a:lnTo>
                  <a:pt x="499900" y="562610"/>
                </a:lnTo>
                <a:lnTo>
                  <a:pt x="506643" y="563880"/>
                </a:lnTo>
                <a:lnTo>
                  <a:pt x="526824" y="563880"/>
                </a:lnTo>
                <a:lnTo>
                  <a:pt x="540048" y="561340"/>
                </a:lnTo>
                <a:lnTo>
                  <a:pt x="546416" y="558800"/>
                </a:lnTo>
                <a:lnTo>
                  <a:pt x="552605" y="554990"/>
                </a:lnTo>
                <a:lnTo>
                  <a:pt x="558560" y="552450"/>
                </a:lnTo>
                <a:lnTo>
                  <a:pt x="564051" y="547370"/>
                </a:lnTo>
                <a:lnTo>
                  <a:pt x="569089" y="543560"/>
                </a:lnTo>
                <a:lnTo>
                  <a:pt x="573687" y="538480"/>
                </a:lnTo>
                <a:lnTo>
                  <a:pt x="589499" y="500380"/>
                </a:lnTo>
                <a:lnTo>
                  <a:pt x="589788" y="492760"/>
                </a:lnTo>
                <a:lnTo>
                  <a:pt x="589435" y="486410"/>
                </a:lnTo>
                <a:lnTo>
                  <a:pt x="573973" y="448310"/>
                </a:lnTo>
                <a:lnTo>
                  <a:pt x="538889" y="425450"/>
                </a:lnTo>
                <a:lnTo>
                  <a:pt x="532031" y="422910"/>
                </a:lnTo>
                <a:lnTo>
                  <a:pt x="525173" y="421640"/>
                </a:lnTo>
                <a:close/>
              </a:path>
              <a:path extrusionOk="0" h="782320" w="859154">
                <a:moveTo>
                  <a:pt x="299853" y="463550"/>
                </a:moveTo>
                <a:lnTo>
                  <a:pt x="293017" y="464820"/>
                </a:lnTo>
                <a:lnTo>
                  <a:pt x="306654" y="464820"/>
                </a:lnTo>
                <a:lnTo>
                  <a:pt x="299853" y="463550"/>
                </a:lnTo>
                <a:close/>
              </a:path>
              <a:path extrusionOk="0" h="782320" w="859154">
                <a:moveTo>
                  <a:pt x="523570" y="199390"/>
                </a:moveTo>
                <a:lnTo>
                  <a:pt x="509933" y="199390"/>
                </a:lnTo>
                <a:lnTo>
                  <a:pt x="496550" y="201930"/>
                </a:lnTo>
                <a:lnTo>
                  <a:pt x="461800" y="224790"/>
                </a:lnTo>
                <a:lnTo>
                  <a:pt x="445814" y="264160"/>
                </a:lnTo>
                <a:lnTo>
                  <a:pt x="445518" y="270510"/>
                </a:lnTo>
                <a:lnTo>
                  <a:pt x="445925" y="278130"/>
                </a:lnTo>
                <a:lnTo>
                  <a:pt x="461371" y="314960"/>
                </a:lnTo>
                <a:lnTo>
                  <a:pt x="466120" y="321310"/>
                </a:lnTo>
                <a:lnTo>
                  <a:pt x="471452" y="325120"/>
                </a:lnTo>
                <a:lnTo>
                  <a:pt x="477290" y="330200"/>
                </a:lnTo>
                <a:lnTo>
                  <a:pt x="483390" y="334010"/>
                </a:lnTo>
                <a:lnTo>
                  <a:pt x="489776" y="336550"/>
                </a:lnTo>
                <a:lnTo>
                  <a:pt x="496471" y="339090"/>
                </a:lnTo>
                <a:lnTo>
                  <a:pt x="510124" y="341630"/>
                </a:lnTo>
                <a:lnTo>
                  <a:pt x="523776" y="341630"/>
                </a:lnTo>
                <a:lnTo>
                  <a:pt x="561638" y="326390"/>
                </a:lnTo>
                <a:lnTo>
                  <a:pt x="585244" y="290830"/>
                </a:lnTo>
                <a:lnTo>
                  <a:pt x="588244" y="270510"/>
                </a:lnTo>
                <a:lnTo>
                  <a:pt x="587911" y="262890"/>
                </a:lnTo>
                <a:lnTo>
                  <a:pt x="572147" y="224790"/>
                </a:lnTo>
                <a:lnTo>
                  <a:pt x="537111" y="201930"/>
                </a:lnTo>
                <a:lnTo>
                  <a:pt x="523570" y="19939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</p:txBody>
      </p:sp>
      <p:pic>
        <p:nvPicPr>
          <p:cNvPr id="71" name="Google Shape;71;p3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690104" y="236220"/>
            <a:ext cx="1173479" cy="1173479"/>
          </a:xfrm>
          <a:prstGeom prst="rect">
            <a:avLst/>
          </a:prstGeom>
          <a:noFill/>
          <a:ln>
            <a:noFill/>
          </a:ln>
        </p:spPr>
      </p:pic>
      <p:sp>
        <p:nvSpPr>
          <p:cNvPr id="72" name="Google Shape;72;p3"/>
          <p:cNvSpPr txBox="1"/>
          <p:nvPr/>
        </p:nvSpPr>
        <p:spPr>
          <a:xfrm>
            <a:off x="742899" y="1145286"/>
            <a:ext cx="5429301" cy="88011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3325">
            <a:spAutoFit/>
          </a:bodyPr>
          <a:lstStyle/>
          <a:p>
            <a:pPr indent="-316865" lvl="0" marL="32956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400"/>
              <a:buFont typeface="Arial"/>
              <a:buChar char="●"/>
            </a:pPr>
            <a:r>
              <a:rPr lang="en-US" sz="14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rPr>
              <a:t>Location 1</a:t>
            </a:r>
            <a:endParaRPr sz="1400">
              <a:latin typeface="Arial"/>
              <a:ea typeface="Arial"/>
              <a:cs typeface="Arial"/>
              <a:sym typeface="Arial"/>
            </a:endParaRPr>
          </a:p>
          <a:p>
            <a:pPr indent="-316865" lvl="0" marL="32956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400"/>
              <a:buFont typeface="Arial"/>
              <a:buChar char="●"/>
            </a:pPr>
            <a:r>
              <a:rPr lang="en-US" sz="14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rPr>
              <a:t>Location 2</a:t>
            </a:r>
            <a:endParaRPr sz="1400">
              <a:latin typeface="Arial"/>
              <a:ea typeface="Arial"/>
              <a:cs typeface="Arial"/>
              <a:sym typeface="Arial"/>
            </a:endParaRPr>
          </a:p>
          <a:p>
            <a:pPr indent="-316865" lvl="0" marL="32956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400"/>
              <a:buFont typeface="Arial"/>
              <a:buChar char="●"/>
            </a:pPr>
            <a:r>
              <a:rPr lang="en-US" sz="14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rPr>
              <a:t>Location 3</a:t>
            </a:r>
            <a:endParaRPr sz="1400">
              <a:latin typeface="Arial"/>
              <a:ea typeface="Arial"/>
              <a:cs typeface="Arial"/>
              <a:sym typeface="Arial"/>
            </a:endParaRPr>
          </a:p>
          <a:p>
            <a:pPr indent="-316865" lvl="0" marL="32956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400"/>
              <a:buFont typeface="Arial"/>
              <a:buChar char="●"/>
            </a:pPr>
            <a:r>
              <a:rPr lang="en-US" sz="14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rPr>
              <a:t>Location 4</a:t>
            </a:r>
            <a:endParaRPr sz="1400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3" name="Google Shape;73;p3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6995273" y="2214372"/>
            <a:ext cx="2075421" cy="276757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8" name="Google Shape;78;p4"/>
          <p:cNvGrpSpPr/>
          <p:nvPr/>
        </p:nvGrpSpPr>
        <p:grpSpPr>
          <a:xfrm>
            <a:off x="4241291" y="0"/>
            <a:ext cx="4902708" cy="5143500"/>
            <a:chOff x="4241291" y="0"/>
            <a:chExt cx="4902708" cy="5143500"/>
          </a:xfrm>
        </p:grpSpPr>
        <p:sp>
          <p:nvSpPr>
            <p:cNvPr id="79" name="Google Shape;79;p4"/>
            <p:cNvSpPr/>
            <p:nvPr/>
          </p:nvSpPr>
          <p:spPr>
            <a:xfrm>
              <a:off x="4488179" y="0"/>
              <a:ext cx="4655820" cy="5143500"/>
            </a:xfrm>
            <a:custGeom>
              <a:rect b="b" l="l" r="r" t="t"/>
              <a:pathLst>
                <a:path extrusionOk="0" h="5143500" w="4655820">
                  <a:moveTo>
                    <a:pt x="4655820" y="0"/>
                  </a:moveTo>
                  <a:lnTo>
                    <a:pt x="0" y="0"/>
                  </a:lnTo>
                  <a:lnTo>
                    <a:pt x="0" y="5143500"/>
                  </a:lnTo>
                  <a:lnTo>
                    <a:pt x="4655820" y="5143500"/>
                  </a:lnTo>
                  <a:lnTo>
                    <a:pt x="4655820" y="0"/>
                  </a:ln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pic>
          <p:nvPicPr>
            <p:cNvPr id="80" name="Google Shape;80;p4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7170419" y="797051"/>
              <a:ext cx="1558417" cy="336042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1" name="Google Shape;81;p4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4241291" y="873252"/>
              <a:ext cx="2846832" cy="320954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2" name="Google Shape;82;p4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6850379" y="454164"/>
              <a:ext cx="2189987" cy="399135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3" name="Google Shape;83;p4"/>
            <p:cNvPicPr preferRelativeResize="0"/>
            <p:nvPr/>
          </p:nvPicPr>
          <p:blipFill rotWithShape="1">
            <a:blip r:embed="rId6">
              <a:alphaModFix/>
            </a:blip>
            <a:srcRect b="0" l="0" r="0" t="0"/>
            <a:stretch/>
          </p:blipFill>
          <p:spPr>
            <a:xfrm>
              <a:off x="6966203" y="603758"/>
              <a:ext cx="1967483" cy="3716782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84" name="Google Shape;84;p4"/>
          <p:cNvSpPr txBox="1"/>
          <p:nvPr>
            <p:ph type="title"/>
          </p:nvPr>
        </p:nvSpPr>
        <p:spPr>
          <a:xfrm>
            <a:off x="271677" y="176021"/>
            <a:ext cx="3887317" cy="75148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0" lvl="0" marL="12700" marR="508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/>
              <a:t>Easy ordering, anywhere on campus</a:t>
            </a:r>
            <a:endParaRPr/>
          </a:p>
        </p:txBody>
      </p:sp>
      <p:pic>
        <p:nvPicPr>
          <p:cNvPr id="85" name="Google Shape;85;p4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96011" y="4038598"/>
            <a:ext cx="1027176" cy="1025652"/>
          </a:xfrm>
          <a:prstGeom prst="rect">
            <a:avLst/>
          </a:prstGeom>
          <a:noFill/>
          <a:ln>
            <a:noFill/>
          </a:ln>
        </p:spPr>
      </p:pic>
      <p:sp>
        <p:nvSpPr>
          <p:cNvPr id="86" name="Google Shape;86;p4"/>
          <p:cNvSpPr txBox="1"/>
          <p:nvPr/>
        </p:nvSpPr>
        <p:spPr>
          <a:xfrm>
            <a:off x="496011" y="1346597"/>
            <a:ext cx="3787318" cy="211596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-323215" lvl="0" marL="335280" marR="508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Font typeface="Times New Roman"/>
              <a:buChar char="●"/>
            </a:pPr>
            <a:r>
              <a:rPr lang="en-US" sz="1500">
                <a:latin typeface="Arial"/>
                <a:ea typeface="Arial"/>
                <a:cs typeface="Arial"/>
                <a:sym typeface="Arial"/>
              </a:rPr>
              <a:t>Robots deliver food and drinks to you anywhere on campus - dorms, library, outside lecture halls, quad, etc.</a:t>
            </a:r>
            <a:endParaRPr/>
          </a:p>
          <a:p>
            <a:pPr indent="-323215" lvl="0" marL="335280" marR="383540" rtl="0" algn="l">
              <a:lnSpc>
                <a:spcPct val="100000"/>
              </a:lnSpc>
              <a:spcBef>
                <a:spcPts val="994"/>
              </a:spcBef>
              <a:spcAft>
                <a:spcPts val="0"/>
              </a:spcAft>
              <a:buSzPts val="1500"/>
              <a:buFont typeface="Times New Roman"/>
              <a:buChar char="●"/>
            </a:pPr>
            <a:r>
              <a:rPr lang="en-US" sz="1500">
                <a:latin typeface="Arial"/>
                <a:ea typeface="Arial"/>
                <a:cs typeface="Arial"/>
                <a:sym typeface="Arial"/>
              </a:rPr>
              <a:t>Robot delivery is affordable, fast, convenient and environmentally friendly</a:t>
            </a:r>
            <a:endParaRPr/>
          </a:p>
          <a:p>
            <a:pPr indent="-323215" lvl="0" marL="335280" marR="201295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500"/>
              <a:buFont typeface="Times New Roman"/>
              <a:buChar char="●"/>
            </a:pPr>
            <a:r>
              <a:rPr lang="en-US" sz="1500">
                <a:latin typeface="Arial"/>
                <a:ea typeface="Arial"/>
                <a:cs typeface="Arial"/>
                <a:sym typeface="Arial"/>
              </a:rPr>
              <a:t>[Declining Tender] is also accepted for payment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2024-06-21T00:45:15Z</dcterms:creat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2024-06-21T00:00:00Z</vt:filetime>
  </property>
  <property fmtid="{D5CDD505-2E9C-101B-9397-08002B2CF9AE}" pid="3" name="Creator">
    <vt:lpwstr>Microsoft® PowerPoint® for Microsoft 365</vt:lpwstr>
  </property>
  <property fmtid="{D5CDD505-2E9C-101B-9397-08002B2CF9AE}" pid="4" name="LastSaved">
    <vt:filetime>2024-06-21T00:00:00Z</vt:filetime>
  </property>
  <property fmtid="{D5CDD505-2E9C-101B-9397-08002B2CF9AE}" pid="5" name="Producer">
    <vt:lpwstr>3-Heights(TM) PDF Security Shell 4.8.25.2 (http://www.pdf-tools.com)</vt:lpwstr>
  </property>
</Properties>
</file>